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Default Extension="vml" ContentType="application/vnd.openxmlformats-officedocument.vmlDrawing"/>
  <Override PartName="/ppt/notesSlides/notesSlide8.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7" r:id="rId2"/>
    <p:sldId id="311" r:id="rId3"/>
    <p:sldId id="258" r:id="rId4"/>
    <p:sldId id="309" r:id="rId5"/>
    <p:sldId id="293" r:id="rId6"/>
    <p:sldId id="310" r:id="rId7"/>
    <p:sldId id="270" r:id="rId8"/>
    <p:sldId id="294" r:id="rId9"/>
    <p:sldId id="295" r:id="rId10"/>
    <p:sldId id="299" r:id="rId11"/>
    <p:sldId id="271" r:id="rId12"/>
    <p:sldId id="300" r:id="rId13"/>
    <p:sldId id="303" r:id="rId14"/>
    <p:sldId id="315" r:id="rId15"/>
    <p:sldId id="269" r:id="rId16"/>
    <p:sldId id="260" r:id="rId17"/>
    <p:sldId id="261" r:id="rId18"/>
    <p:sldId id="266" r:id="rId19"/>
    <p:sldId id="316" r:id="rId20"/>
    <p:sldId id="317" r:id="rId21"/>
    <p:sldId id="318" r:id="rId22"/>
    <p:sldId id="263" r:id="rId23"/>
    <p:sldId id="264" r:id="rId24"/>
    <p:sldId id="267" r:id="rId25"/>
    <p:sldId id="268" r:id="rId26"/>
    <p:sldId id="273" r:id="rId27"/>
    <p:sldId id="274" r:id="rId28"/>
    <p:sldId id="278" r:id="rId29"/>
    <p:sldId id="280" r:id="rId30"/>
    <p:sldId id="281" r:id="rId31"/>
    <p:sldId id="284" r:id="rId32"/>
    <p:sldId id="285" r:id="rId33"/>
    <p:sldId id="286" r:id="rId34"/>
    <p:sldId id="287" r:id="rId35"/>
    <p:sldId id="288" r:id="rId36"/>
    <p:sldId id="289" r:id="rId37"/>
    <p:sldId id="290" r:id="rId38"/>
    <p:sldId id="291" r:id="rId39"/>
    <p:sldId id="292" r:id="rId40"/>
    <p:sldId id="296" r:id="rId41"/>
    <p:sldId id="297" r:id="rId42"/>
    <p:sldId id="298"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752C60-BC37-4712-AB6F-06E1499B34E2}"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AU"/>
        </a:p>
      </dgm:t>
    </dgm:pt>
    <dgm:pt modelId="{28ACCD70-918E-4502-AAD5-93043949CA30}">
      <dgm:prSet phldrT="[Text]"/>
      <dgm:spPr/>
      <dgm:t>
        <a:bodyPr/>
        <a:lstStyle/>
        <a:p>
          <a:r>
            <a:rPr lang="en-AU" dirty="0" smtClean="0"/>
            <a:t>Definition</a:t>
          </a:r>
          <a:endParaRPr lang="en-AU" dirty="0"/>
        </a:p>
      </dgm:t>
    </dgm:pt>
    <dgm:pt modelId="{54230D5E-EF78-458E-A1BD-ED290F74D3A9}" type="parTrans" cxnId="{74488CA5-C4FF-4E09-8F32-289EAC97FD42}">
      <dgm:prSet/>
      <dgm:spPr/>
      <dgm:t>
        <a:bodyPr/>
        <a:lstStyle/>
        <a:p>
          <a:endParaRPr lang="en-AU"/>
        </a:p>
      </dgm:t>
    </dgm:pt>
    <dgm:pt modelId="{FC210A89-1959-4C34-BBE9-0EF166348B4D}" type="sibTrans" cxnId="{74488CA5-C4FF-4E09-8F32-289EAC97FD42}">
      <dgm:prSet/>
      <dgm:spPr/>
      <dgm:t>
        <a:bodyPr/>
        <a:lstStyle/>
        <a:p>
          <a:endParaRPr lang="en-AU" dirty="0"/>
        </a:p>
      </dgm:t>
    </dgm:pt>
    <dgm:pt modelId="{79E3AFDA-F07F-4133-8343-84935F8A92F0}">
      <dgm:prSet phldrT="[Text]"/>
      <dgm:spPr/>
      <dgm:t>
        <a:bodyPr/>
        <a:lstStyle/>
        <a:p>
          <a:r>
            <a:rPr lang="en-AU" dirty="0" smtClean="0"/>
            <a:t>Discover</a:t>
          </a:r>
          <a:endParaRPr lang="en-AU" dirty="0"/>
        </a:p>
      </dgm:t>
    </dgm:pt>
    <dgm:pt modelId="{20B5EBCF-BC67-4D16-8F17-8C351CB7E094}" type="parTrans" cxnId="{D452AA45-619F-400F-A849-619C2ACB1DF6}">
      <dgm:prSet/>
      <dgm:spPr/>
      <dgm:t>
        <a:bodyPr/>
        <a:lstStyle/>
        <a:p>
          <a:endParaRPr lang="en-AU"/>
        </a:p>
      </dgm:t>
    </dgm:pt>
    <dgm:pt modelId="{8BCF6337-2C80-43CE-AFC2-AF2B7F732627}" type="sibTrans" cxnId="{D452AA45-619F-400F-A849-619C2ACB1DF6}">
      <dgm:prSet/>
      <dgm:spPr/>
      <dgm:t>
        <a:bodyPr/>
        <a:lstStyle/>
        <a:p>
          <a:endParaRPr lang="en-AU" dirty="0"/>
        </a:p>
      </dgm:t>
    </dgm:pt>
    <dgm:pt modelId="{2F1EAE61-0DDE-4D84-9EF4-774745B03608}">
      <dgm:prSet phldrT="[Text]"/>
      <dgm:spPr/>
      <dgm:t>
        <a:bodyPr/>
        <a:lstStyle/>
        <a:p>
          <a:r>
            <a:rPr lang="en-AU" dirty="0" smtClean="0"/>
            <a:t>Dream</a:t>
          </a:r>
          <a:endParaRPr lang="en-AU" dirty="0"/>
        </a:p>
      </dgm:t>
    </dgm:pt>
    <dgm:pt modelId="{CFE533FC-265A-48FE-A27B-316309816CF1}" type="parTrans" cxnId="{468EA907-CB8E-4B0D-BAAC-9D7FA6152F04}">
      <dgm:prSet/>
      <dgm:spPr/>
      <dgm:t>
        <a:bodyPr/>
        <a:lstStyle/>
        <a:p>
          <a:endParaRPr lang="en-AU"/>
        </a:p>
      </dgm:t>
    </dgm:pt>
    <dgm:pt modelId="{7A790F4C-8037-4CC0-BF35-2FCA670DA53C}" type="sibTrans" cxnId="{468EA907-CB8E-4B0D-BAAC-9D7FA6152F04}">
      <dgm:prSet/>
      <dgm:spPr/>
      <dgm:t>
        <a:bodyPr/>
        <a:lstStyle/>
        <a:p>
          <a:endParaRPr lang="en-AU" dirty="0"/>
        </a:p>
      </dgm:t>
    </dgm:pt>
    <dgm:pt modelId="{55AC2C26-197D-459C-9EF5-FF2FA4D6F470}">
      <dgm:prSet phldrT="[Text]"/>
      <dgm:spPr/>
      <dgm:t>
        <a:bodyPr/>
        <a:lstStyle/>
        <a:p>
          <a:r>
            <a:rPr lang="en-AU" dirty="0" smtClean="0"/>
            <a:t>Design</a:t>
          </a:r>
          <a:endParaRPr lang="en-AU" dirty="0"/>
        </a:p>
      </dgm:t>
    </dgm:pt>
    <dgm:pt modelId="{D0493D38-7974-41D6-8E24-1C3158196611}" type="parTrans" cxnId="{2C76E153-AC0F-4F19-A353-1C2959CF0494}">
      <dgm:prSet/>
      <dgm:spPr/>
      <dgm:t>
        <a:bodyPr/>
        <a:lstStyle/>
        <a:p>
          <a:endParaRPr lang="en-AU"/>
        </a:p>
      </dgm:t>
    </dgm:pt>
    <dgm:pt modelId="{42A1E8FA-AE62-4FFB-90DD-61AF4AE1D2B0}" type="sibTrans" cxnId="{2C76E153-AC0F-4F19-A353-1C2959CF0494}">
      <dgm:prSet/>
      <dgm:spPr/>
      <dgm:t>
        <a:bodyPr/>
        <a:lstStyle/>
        <a:p>
          <a:endParaRPr lang="en-AU" dirty="0"/>
        </a:p>
      </dgm:t>
    </dgm:pt>
    <dgm:pt modelId="{47020F7D-53E5-4A2B-927C-CE36DFEFA4AC}">
      <dgm:prSet phldrT="[Text]"/>
      <dgm:spPr/>
      <dgm:t>
        <a:bodyPr/>
        <a:lstStyle/>
        <a:p>
          <a:r>
            <a:rPr lang="en-AU" dirty="0" smtClean="0"/>
            <a:t>Delivery</a:t>
          </a:r>
          <a:endParaRPr lang="en-AU" dirty="0"/>
        </a:p>
      </dgm:t>
    </dgm:pt>
    <dgm:pt modelId="{8140BCD7-1403-47C2-A27D-1AA3C6B65B98}" type="parTrans" cxnId="{B7CB2408-68CA-463D-8F6B-17031682FD4C}">
      <dgm:prSet/>
      <dgm:spPr/>
      <dgm:t>
        <a:bodyPr/>
        <a:lstStyle/>
        <a:p>
          <a:endParaRPr lang="en-AU"/>
        </a:p>
      </dgm:t>
    </dgm:pt>
    <dgm:pt modelId="{AA1B8CD6-F323-4F39-9BB5-D42C6BDC537B}" type="sibTrans" cxnId="{B7CB2408-68CA-463D-8F6B-17031682FD4C}">
      <dgm:prSet/>
      <dgm:spPr/>
      <dgm:t>
        <a:bodyPr/>
        <a:lstStyle/>
        <a:p>
          <a:endParaRPr lang="en-AU" dirty="0"/>
        </a:p>
      </dgm:t>
    </dgm:pt>
    <dgm:pt modelId="{B4AD7EA0-52E5-4691-B5D9-2DC1523E40F3}" type="pres">
      <dgm:prSet presAssocID="{E2752C60-BC37-4712-AB6F-06E1499B34E2}" presName="cycle" presStyleCnt="0">
        <dgm:presLayoutVars>
          <dgm:dir/>
          <dgm:resizeHandles val="exact"/>
        </dgm:presLayoutVars>
      </dgm:prSet>
      <dgm:spPr/>
      <dgm:t>
        <a:bodyPr/>
        <a:lstStyle/>
        <a:p>
          <a:endParaRPr lang="en-AU"/>
        </a:p>
      </dgm:t>
    </dgm:pt>
    <dgm:pt modelId="{5EBD54E0-49A2-4F21-9282-9F4F998A15E5}" type="pres">
      <dgm:prSet presAssocID="{28ACCD70-918E-4502-AAD5-93043949CA30}" presName="dummy" presStyleCnt="0"/>
      <dgm:spPr/>
    </dgm:pt>
    <dgm:pt modelId="{F2E30267-B4FB-4D7A-B844-28F5848A3570}" type="pres">
      <dgm:prSet presAssocID="{28ACCD70-918E-4502-AAD5-93043949CA30}" presName="node" presStyleLbl="revTx" presStyleIdx="0" presStyleCnt="5">
        <dgm:presLayoutVars>
          <dgm:bulletEnabled val="1"/>
        </dgm:presLayoutVars>
      </dgm:prSet>
      <dgm:spPr/>
      <dgm:t>
        <a:bodyPr/>
        <a:lstStyle/>
        <a:p>
          <a:endParaRPr lang="en-AU"/>
        </a:p>
      </dgm:t>
    </dgm:pt>
    <dgm:pt modelId="{58319128-81CD-42AD-A7C3-5680C2E6C302}" type="pres">
      <dgm:prSet presAssocID="{FC210A89-1959-4C34-BBE9-0EF166348B4D}" presName="sibTrans" presStyleLbl="node1" presStyleIdx="0" presStyleCnt="5"/>
      <dgm:spPr/>
      <dgm:t>
        <a:bodyPr/>
        <a:lstStyle/>
        <a:p>
          <a:endParaRPr lang="en-AU"/>
        </a:p>
      </dgm:t>
    </dgm:pt>
    <dgm:pt modelId="{5FE80983-2DB2-4A91-8433-C739314FFE14}" type="pres">
      <dgm:prSet presAssocID="{79E3AFDA-F07F-4133-8343-84935F8A92F0}" presName="dummy" presStyleCnt="0"/>
      <dgm:spPr/>
    </dgm:pt>
    <dgm:pt modelId="{D115F823-27EC-421F-8CAB-D3BABDFE3E2C}" type="pres">
      <dgm:prSet presAssocID="{79E3AFDA-F07F-4133-8343-84935F8A92F0}" presName="node" presStyleLbl="revTx" presStyleIdx="1" presStyleCnt="5">
        <dgm:presLayoutVars>
          <dgm:bulletEnabled val="1"/>
        </dgm:presLayoutVars>
      </dgm:prSet>
      <dgm:spPr/>
      <dgm:t>
        <a:bodyPr/>
        <a:lstStyle/>
        <a:p>
          <a:endParaRPr lang="en-AU"/>
        </a:p>
      </dgm:t>
    </dgm:pt>
    <dgm:pt modelId="{D8052801-E3AA-4679-B05A-BAE7FA118230}" type="pres">
      <dgm:prSet presAssocID="{8BCF6337-2C80-43CE-AFC2-AF2B7F732627}" presName="sibTrans" presStyleLbl="node1" presStyleIdx="1" presStyleCnt="5"/>
      <dgm:spPr/>
      <dgm:t>
        <a:bodyPr/>
        <a:lstStyle/>
        <a:p>
          <a:endParaRPr lang="en-AU"/>
        </a:p>
      </dgm:t>
    </dgm:pt>
    <dgm:pt modelId="{2CFC2D91-ADE6-462E-9D78-8A901B6491B4}" type="pres">
      <dgm:prSet presAssocID="{2F1EAE61-0DDE-4D84-9EF4-774745B03608}" presName="dummy" presStyleCnt="0"/>
      <dgm:spPr/>
    </dgm:pt>
    <dgm:pt modelId="{8FA70229-6F7F-43A9-BD02-EB1960EF0004}" type="pres">
      <dgm:prSet presAssocID="{2F1EAE61-0DDE-4D84-9EF4-774745B03608}" presName="node" presStyleLbl="revTx" presStyleIdx="2" presStyleCnt="5">
        <dgm:presLayoutVars>
          <dgm:bulletEnabled val="1"/>
        </dgm:presLayoutVars>
      </dgm:prSet>
      <dgm:spPr/>
      <dgm:t>
        <a:bodyPr/>
        <a:lstStyle/>
        <a:p>
          <a:endParaRPr lang="en-AU"/>
        </a:p>
      </dgm:t>
    </dgm:pt>
    <dgm:pt modelId="{127F8187-6F55-414E-8A72-2CCDCFE7FB6A}" type="pres">
      <dgm:prSet presAssocID="{7A790F4C-8037-4CC0-BF35-2FCA670DA53C}" presName="sibTrans" presStyleLbl="node1" presStyleIdx="2" presStyleCnt="5"/>
      <dgm:spPr/>
      <dgm:t>
        <a:bodyPr/>
        <a:lstStyle/>
        <a:p>
          <a:endParaRPr lang="en-AU"/>
        </a:p>
      </dgm:t>
    </dgm:pt>
    <dgm:pt modelId="{344E8209-6A8F-40DD-B2C7-1574FE2AB4E3}" type="pres">
      <dgm:prSet presAssocID="{55AC2C26-197D-459C-9EF5-FF2FA4D6F470}" presName="dummy" presStyleCnt="0"/>
      <dgm:spPr/>
    </dgm:pt>
    <dgm:pt modelId="{A2BDBC83-1814-4752-9613-5BF860C4D70C}" type="pres">
      <dgm:prSet presAssocID="{55AC2C26-197D-459C-9EF5-FF2FA4D6F470}" presName="node" presStyleLbl="revTx" presStyleIdx="3" presStyleCnt="5">
        <dgm:presLayoutVars>
          <dgm:bulletEnabled val="1"/>
        </dgm:presLayoutVars>
      </dgm:prSet>
      <dgm:spPr/>
      <dgm:t>
        <a:bodyPr/>
        <a:lstStyle/>
        <a:p>
          <a:endParaRPr lang="en-AU"/>
        </a:p>
      </dgm:t>
    </dgm:pt>
    <dgm:pt modelId="{7FAEE52D-3CE2-49D3-9F05-205377C7C4BB}" type="pres">
      <dgm:prSet presAssocID="{42A1E8FA-AE62-4FFB-90DD-61AF4AE1D2B0}" presName="sibTrans" presStyleLbl="node1" presStyleIdx="3" presStyleCnt="5"/>
      <dgm:spPr/>
      <dgm:t>
        <a:bodyPr/>
        <a:lstStyle/>
        <a:p>
          <a:endParaRPr lang="en-AU"/>
        </a:p>
      </dgm:t>
    </dgm:pt>
    <dgm:pt modelId="{A523F7A8-11BD-4D6B-9432-16E351A0859D}" type="pres">
      <dgm:prSet presAssocID="{47020F7D-53E5-4A2B-927C-CE36DFEFA4AC}" presName="dummy" presStyleCnt="0"/>
      <dgm:spPr/>
    </dgm:pt>
    <dgm:pt modelId="{4313EB9D-2B6B-4DD5-9B53-9C20B6543D73}" type="pres">
      <dgm:prSet presAssocID="{47020F7D-53E5-4A2B-927C-CE36DFEFA4AC}" presName="node" presStyleLbl="revTx" presStyleIdx="4" presStyleCnt="5">
        <dgm:presLayoutVars>
          <dgm:bulletEnabled val="1"/>
        </dgm:presLayoutVars>
      </dgm:prSet>
      <dgm:spPr/>
      <dgm:t>
        <a:bodyPr/>
        <a:lstStyle/>
        <a:p>
          <a:endParaRPr lang="en-AU"/>
        </a:p>
      </dgm:t>
    </dgm:pt>
    <dgm:pt modelId="{8B9FE4E2-F2BA-4AC1-B372-D2893623D7B2}" type="pres">
      <dgm:prSet presAssocID="{AA1B8CD6-F323-4F39-9BB5-D42C6BDC537B}" presName="sibTrans" presStyleLbl="node1" presStyleIdx="4" presStyleCnt="5"/>
      <dgm:spPr/>
      <dgm:t>
        <a:bodyPr/>
        <a:lstStyle/>
        <a:p>
          <a:endParaRPr lang="en-AU"/>
        </a:p>
      </dgm:t>
    </dgm:pt>
  </dgm:ptLst>
  <dgm:cxnLst>
    <dgm:cxn modelId="{468EA907-CB8E-4B0D-BAAC-9D7FA6152F04}" srcId="{E2752C60-BC37-4712-AB6F-06E1499B34E2}" destId="{2F1EAE61-0DDE-4D84-9EF4-774745B03608}" srcOrd="2" destOrd="0" parTransId="{CFE533FC-265A-48FE-A27B-316309816CF1}" sibTransId="{7A790F4C-8037-4CC0-BF35-2FCA670DA53C}"/>
    <dgm:cxn modelId="{74488CA5-C4FF-4E09-8F32-289EAC97FD42}" srcId="{E2752C60-BC37-4712-AB6F-06E1499B34E2}" destId="{28ACCD70-918E-4502-AAD5-93043949CA30}" srcOrd="0" destOrd="0" parTransId="{54230D5E-EF78-458E-A1BD-ED290F74D3A9}" sibTransId="{FC210A89-1959-4C34-BBE9-0EF166348B4D}"/>
    <dgm:cxn modelId="{50B20263-EDA9-4F03-96D7-B33B8C67991E}" type="presOf" srcId="{7A790F4C-8037-4CC0-BF35-2FCA670DA53C}" destId="{127F8187-6F55-414E-8A72-2CCDCFE7FB6A}" srcOrd="0" destOrd="0" presId="urn:microsoft.com/office/officeart/2005/8/layout/cycle1"/>
    <dgm:cxn modelId="{D87B3FBE-A807-4AE7-8CEE-5263120A922F}" type="presOf" srcId="{42A1E8FA-AE62-4FFB-90DD-61AF4AE1D2B0}" destId="{7FAEE52D-3CE2-49D3-9F05-205377C7C4BB}" srcOrd="0" destOrd="0" presId="urn:microsoft.com/office/officeart/2005/8/layout/cycle1"/>
    <dgm:cxn modelId="{A2A76EA3-CE4D-4C03-9384-5D9006788E99}" type="presOf" srcId="{47020F7D-53E5-4A2B-927C-CE36DFEFA4AC}" destId="{4313EB9D-2B6B-4DD5-9B53-9C20B6543D73}" srcOrd="0" destOrd="0" presId="urn:microsoft.com/office/officeart/2005/8/layout/cycle1"/>
    <dgm:cxn modelId="{73840D12-0798-458F-A783-4DABF09FA17E}" type="presOf" srcId="{55AC2C26-197D-459C-9EF5-FF2FA4D6F470}" destId="{A2BDBC83-1814-4752-9613-5BF860C4D70C}" srcOrd="0" destOrd="0" presId="urn:microsoft.com/office/officeart/2005/8/layout/cycle1"/>
    <dgm:cxn modelId="{70BAAE1B-36D3-4FE0-A6ED-3F4C1E4D29D6}" type="presOf" srcId="{FC210A89-1959-4C34-BBE9-0EF166348B4D}" destId="{58319128-81CD-42AD-A7C3-5680C2E6C302}" srcOrd="0" destOrd="0" presId="urn:microsoft.com/office/officeart/2005/8/layout/cycle1"/>
    <dgm:cxn modelId="{B7CB2408-68CA-463D-8F6B-17031682FD4C}" srcId="{E2752C60-BC37-4712-AB6F-06E1499B34E2}" destId="{47020F7D-53E5-4A2B-927C-CE36DFEFA4AC}" srcOrd="4" destOrd="0" parTransId="{8140BCD7-1403-47C2-A27D-1AA3C6B65B98}" sibTransId="{AA1B8CD6-F323-4F39-9BB5-D42C6BDC537B}"/>
    <dgm:cxn modelId="{D803536F-34BA-47FC-A3A3-8EF6030A0659}" type="presOf" srcId="{8BCF6337-2C80-43CE-AFC2-AF2B7F732627}" destId="{D8052801-E3AA-4679-B05A-BAE7FA118230}" srcOrd="0" destOrd="0" presId="urn:microsoft.com/office/officeart/2005/8/layout/cycle1"/>
    <dgm:cxn modelId="{5C49D7AD-3B8A-4375-A079-09AFB6D81F1A}" type="presOf" srcId="{2F1EAE61-0DDE-4D84-9EF4-774745B03608}" destId="{8FA70229-6F7F-43A9-BD02-EB1960EF0004}" srcOrd="0" destOrd="0" presId="urn:microsoft.com/office/officeart/2005/8/layout/cycle1"/>
    <dgm:cxn modelId="{13C5543B-C3C7-4A02-BAB0-EB91B8960BD9}" type="presOf" srcId="{28ACCD70-918E-4502-AAD5-93043949CA30}" destId="{F2E30267-B4FB-4D7A-B844-28F5848A3570}" srcOrd="0" destOrd="0" presId="urn:microsoft.com/office/officeart/2005/8/layout/cycle1"/>
    <dgm:cxn modelId="{D452AA45-619F-400F-A849-619C2ACB1DF6}" srcId="{E2752C60-BC37-4712-AB6F-06E1499B34E2}" destId="{79E3AFDA-F07F-4133-8343-84935F8A92F0}" srcOrd="1" destOrd="0" parTransId="{20B5EBCF-BC67-4D16-8F17-8C351CB7E094}" sibTransId="{8BCF6337-2C80-43CE-AFC2-AF2B7F732627}"/>
    <dgm:cxn modelId="{2C76E153-AC0F-4F19-A353-1C2959CF0494}" srcId="{E2752C60-BC37-4712-AB6F-06E1499B34E2}" destId="{55AC2C26-197D-459C-9EF5-FF2FA4D6F470}" srcOrd="3" destOrd="0" parTransId="{D0493D38-7974-41D6-8E24-1C3158196611}" sibTransId="{42A1E8FA-AE62-4FFB-90DD-61AF4AE1D2B0}"/>
    <dgm:cxn modelId="{DDFEFC6D-1880-496A-AE6C-D8EC684BD7CE}" type="presOf" srcId="{AA1B8CD6-F323-4F39-9BB5-D42C6BDC537B}" destId="{8B9FE4E2-F2BA-4AC1-B372-D2893623D7B2}" srcOrd="0" destOrd="0" presId="urn:microsoft.com/office/officeart/2005/8/layout/cycle1"/>
    <dgm:cxn modelId="{2FF4B7C6-FB53-456E-95D3-FB697B8CC5C4}" type="presOf" srcId="{E2752C60-BC37-4712-AB6F-06E1499B34E2}" destId="{B4AD7EA0-52E5-4691-B5D9-2DC1523E40F3}" srcOrd="0" destOrd="0" presId="urn:microsoft.com/office/officeart/2005/8/layout/cycle1"/>
    <dgm:cxn modelId="{1658D3D7-8262-49C3-8317-A064C287D94F}" type="presOf" srcId="{79E3AFDA-F07F-4133-8343-84935F8A92F0}" destId="{D115F823-27EC-421F-8CAB-D3BABDFE3E2C}" srcOrd="0" destOrd="0" presId="urn:microsoft.com/office/officeart/2005/8/layout/cycle1"/>
    <dgm:cxn modelId="{DF719B64-D20D-4B5C-9B78-578DE07F6DDA}" type="presParOf" srcId="{B4AD7EA0-52E5-4691-B5D9-2DC1523E40F3}" destId="{5EBD54E0-49A2-4F21-9282-9F4F998A15E5}" srcOrd="0" destOrd="0" presId="urn:microsoft.com/office/officeart/2005/8/layout/cycle1"/>
    <dgm:cxn modelId="{4A315DDA-4FBC-467E-8DC4-25687FAA78BA}" type="presParOf" srcId="{B4AD7EA0-52E5-4691-B5D9-2DC1523E40F3}" destId="{F2E30267-B4FB-4D7A-B844-28F5848A3570}" srcOrd="1" destOrd="0" presId="urn:microsoft.com/office/officeart/2005/8/layout/cycle1"/>
    <dgm:cxn modelId="{08DCB366-14EB-48B5-AAEF-2F779983C769}" type="presParOf" srcId="{B4AD7EA0-52E5-4691-B5D9-2DC1523E40F3}" destId="{58319128-81CD-42AD-A7C3-5680C2E6C302}" srcOrd="2" destOrd="0" presId="urn:microsoft.com/office/officeart/2005/8/layout/cycle1"/>
    <dgm:cxn modelId="{8C433AB5-F3BF-4FCB-BE15-AFAF79CF56A7}" type="presParOf" srcId="{B4AD7EA0-52E5-4691-B5D9-2DC1523E40F3}" destId="{5FE80983-2DB2-4A91-8433-C739314FFE14}" srcOrd="3" destOrd="0" presId="urn:microsoft.com/office/officeart/2005/8/layout/cycle1"/>
    <dgm:cxn modelId="{E9E7BD9D-2401-4981-A12D-53DF65758D0D}" type="presParOf" srcId="{B4AD7EA0-52E5-4691-B5D9-2DC1523E40F3}" destId="{D115F823-27EC-421F-8CAB-D3BABDFE3E2C}" srcOrd="4" destOrd="0" presId="urn:microsoft.com/office/officeart/2005/8/layout/cycle1"/>
    <dgm:cxn modelId="{9B9C94C7-5CFE-46F3-968E-09F837E7C673}" type="presParOf" srcId="{B4AD7EA0-52E5-4691-B5D9-2DC1523E40F3}" destId="{D8052801-E3AA-4679-B05A-BAE7FA118230}" srcOrd="5" destOrd="0" presId="urn:microsoft.com/office/officeart/2005/8/layout/cycle1"/>
    <dgm:cxn modelId="{0C65E876-F60F-4E57-9595-CC272AB40952}" type="presParOf" srcId="{B4AD7EA0-52E5-4691-B5D9-2DC1523E40F3}" destId="{2CFC2D91-ADE6-462E-9D78-8A901B6491B4}" srcOrd="6" destOrd="0" presId="urn:microsoft.com/office/officeart/2005/8/layout/cycle1"/>
    <dgm:cxn modelId="{176A86F0-72AE-4BE6-A2CA-177D9EDA22FE}" type="presParOf" srcId="{B4AD7EA0-52E5-4691-B5D9-2DC1523E40F3}" destId="{8FA70229-6F7F-43A9-BD02-EB1960EF0004}" srcOrd="7" destOrd="0" presId="urn:microsoft.com/office/officeart/2005/8/layout/cycle1"/>
    <dgm:cxn modelId="{955BAC08-8545-44B7-8AF1-7711F7366EFD}" type="presParOf" srcId="{B4AD7EA0-52E5-4691-B5D9-2DC1523E40F3}" destId="{127F8187-6F55-414E-8A72-2CCDCFE7FB6A}" srcOrd="8" destOrd="0" presId="urn:microsoft.com/office/officeart/2005/8/layout/cycle1"/>
    <dgm:cxn modelId="{55EB35D2-67CF-4C5B-A1BA-0CB4B7604619}" type="presParOf" srcId="{B4AD7EA0-52E5-4691-B5D9-2DC1523E40F3}" destId="{344E8209-6A8F-40DD-B2C7-1574FE2AB4E3}" srcOrd="9" destOrd="0" presId="urn:microsoft.com/office/officeart/2005/8/layout/cycle1"/>
    <dgm:cxn modelId="{56FE83D4-58C0-4F7C-98D7-DA48B117A6F4}" type="presParOf" srcId="{B4AD7EA0-52E5-4691-B5D9-2DC1523E40F3}" destId="{A2BDBC83-1814-4752-9613-5BF860C4D70C}" srcOrd="10" destOrd="0" presId="urn:microsoft.com/office/officeart/2005/8/layout/cycle1"/>
    <dgm:cxn modelId="{3F23C71F-C8E9-4AFD-813A-9FDE29F0CB84}" type="presParOf" srcId="{B4AD7EA0-52E5-4691-B5D9-2DC1523E40F3}" destId="{7FAEE52D-3CE2-49D3-9F05-205377C7C4BB}" srcOrd="11" destOrd="0" presId="urn:microsoft.com/office/officeart/2005/8/layout/cycle1"/>
    <dgm:cxn modelId="{C244AD2B-EA14-45EE-8359-95164CD0122F}" type="presParOf" srcId="{B4AD7EA0-52E5-4691-B5D9-2DC1523E40F3}" destId="{A523F7A8-11BD-4D6B-9432-16E351A0859D}" srcOrd="12" destOrd="0" presId="urn:microsoft.com/office/officeart/2005/8/layout/cycle1"/>
    <dgm:cxn modelId="{0FCC382C-1113-4FB1-901F-159BDCBB1A94}" type="presParOf" srcId="{B4AD7EA0-52E5-4691-B5D9-2DC1523E40F3}" destId="{4313EB9D-2B6B-4DD5-9B53-9C20B6543D73}" srcOrd="13" destOrd="0" presId="urn:microsoft.com/office/officeart/2005/8/layout/cycle1"/>
    <dgm:cxn modelId="{86A5E55C-2E38-481D-BEB1-B0A89FA69ACF}" type="presParOf" srcId="{B4AD7EA0-52E5-4691-B5D9-2DC1523E40F3}" destId="{8B9FE4E2-F2BA-4AC1-B372-D2893623D7B2}" srcOrd="14"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4F9CFF-B0F0-4B68-952B-4F8C4B162E22}"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AU"/>
        </a:p>
      </dgm:t>
    </dgm:pt>
    <dgm:pt modelId="{8AE6263E-C9D7-4DA9-A899-9CF77CE5E289}">
      <dgm:prSet phldrT="[Text]"/>
      <dgm:spPr/>
      <dgm:t>
        <a:bodyPr/>
        <a:lstStyle/>
        <a:p>
          <a:r>
            <a:rPr lang="en-AU" dirty="0" smtClean="0"/>
            <a:t>Our School</a:t>
          </a:r>
          <a:endParaRPr lang="en-AU" dirty="0"/>
        </a:p>
      </dgm:t>
    </dgm:pt>
    <dgm:pt modelId="{9DEDA217-A857-4B5D-9178-2CF8967FEDF2}" type="parTrans" cxnId="{F3DE9153-24CC-4348-B61A-AD6715C69121}">
      <dgm:prSet/>
      <dgm:spPr/>
      <dgm:t>
        <a:bodyPr/>
        <a:lstStyle/>
        <a:p>
          <a:endParaRPr lang="en-AU"/>
        </a:p>
      </dgm:t>
    </dgm:pt>
    <dgm:pt modelId="{CE2C2066-B681-4691-918F-8B9C4548E36A}" type="sibTrans" cxnId="{F3DE9153-24CC-4348-B61A-AD6715C69121}">
      <dgm:prSet/>
      <dgm:spPr/>
      <dgm:t>
        <a:bodyPr/>
        <a:lstStyle/>
        <a:p>
          <a:endParaRPr lang="en-AU"/>
        </a:p>
      </dgm:t>
    </dgm:pt>
    <dgm:pt modelId="{4CD89EE6-CCEA-40F1-93BE-6A0B130D71DB}">
      <dgm:prSet phldrT="[Text]"/>
      <dgm:spPr/>
      <dgm:t>
        <a:bodyPr/>
        <a:lstStyle/>
        <a:p>
          <a:r>
            <a:rPr lang="en-AU" dirty="0" smtClean="0"/>
            <a:t>Student</a:t>
          </a:r>
          <a:endParaRPr lang="en-AU" dirty="0"/>
        </a:p>
      </dgm:t>
    </dgm:pt>
    <dgm:pt modelId="{E77B3F17-4B5F-49C6-B14C-63AF5DD6439D}" type="parTrans" cxnId="{5F92C766-823E-4564-A4AD-F1805DB1730B}">
      <dgm:prSet/>
      <dgm:spPr/>
      <dgm:t>
        <a:bodyPr/>
        <a:lstStyle/>
        <a:p>
          <a:endParaRPr lang="en-AU"/>
        </a:p>
      </dgm:t>
    </dgm:pt>
    <dgm:pt modelId="{77E391DC-1BFD-479A-9FC2-2F95AB2A03FB}" type="sibTrans" cxnId="{5F92C766-823E-4564-A4AD-F1805DB1730B}">
      <dgm:prSet/>
      <dgm:spPr/>
      <dgm:t>
        <a:bodyPr/>
        <a:lstStyle/>
        <a:p>
          <a:endParaRPr lang="en-AU"/>
        </a:p>
      </dgm:t>
    </dgm:pt>
    <dgm:pt modelId="{4AA1313C-76B7-4A68-A95E-E44C5C530EB5}">
      <dgm:prSet phldrT="[Text]"/>
      <dgm:spPr/>
      <dgm:t>
        <a:bodyPr/>
        <a:lstStyle/>
        <a:p>
          <a:r>
            <a:rPr lang="en-AU" dirty="0" smtClean="0"/>
            <a:t>Teacher</a:t>
          </a:r>
          <a:endParaRPr lang="en-AU" dirty="0"/>
        </a:p>
      </dgm:t>
    </dgm:pt>
    <dgm:pt modelId="{7E1CE527-6AAD-4920-B89C-40F65D260F29}" type="parTrans" cxnId="{F0DBC503-5CFA-4A10-9CB1-29426D7F56A1}">
      <dgm:prSet/>
      <dgm:spPr/>
      <dgm:t>
        <a:bodyPr/>
        <a:lstStyle/>
        <a:p>
          <a:endParaRPr lang="en-AU"/>
        </a:p>
      </dgm:t>
    </dgm:pt>
    <dgm:pt modelId="{B1EC5DC6-714C-48F5-878A-1AF65D5DFD6D}" type="sibTrans" cxnId="{F0DBC503-5CFA-4A10-9CB1-29426D7F56A1}">
      <dgm:prSet/>
      <dgm:spPr/>
      <dgm:t>
        <a:bodyPr/>
        <a:lstStyle/>
        <a:p>
          <a:endParaRPr lang="en-AU"/>
        </a:p>
      </dgm:t>
    </dgm:pt>
    <dgm:pt modelId="{5A1C5450-C009-43EB-87D5-16C58D53A84D}">
      <dgm:prSet phldrT="[Text]"/>
      <dgm:spPr/>
      <dgm:t>
        <a:bodyPr/>
        <a:lstStyle/>
        <a:p>
          <a:r>
            <a:rPr lang="en-AU" dirty="0" smtClean="0"/>
            <a:t>Leadership</a:t>
          </a:r>
          <a:endParaRPr lang="en-AU" dirty="0"/>
        </a:p>
      </dgm:t>
    </dgm:pt>
    <dgm:pt modelId="{8BE2268C-DFB8-4306-AF7F-6AA838B2AFB6}" type="parTrans" cxnId="{A9EBF235-A6B5-47E4-ADE7-221CEBC483A7}">
      <dgm:prSet/>
      <dgm:spPr/>
      <dgm:t>
        <a:bodyPr/>
        <a:lstStyle/>
        <a:p>
          <a:endParaRPr lang="en-AU"/>
        </a:p>
      </dgm:t>
    </dgm:pt>
    <dgm:pt modelId="{4B636108-EAFF-48A6-8A9F-BDA76121E9EA}" type="sibTrans" cxnId="{A9EBF235-A6B5-47E4-ADE7-221CEBC483A7}">
      <dgm:prSet/>
      <dgm:spPr/>
      <dgm:t>
        <a:bodyPr/>
        <a:lstStyle/>
        <a:p>
          <a:endParaRPr lang="en-AU"/>
        </a:p>
      </dgm:t>
    </dgm:pt>
    <dgm:pt modelId="{F3B43E9F-8E54-420C-AE74-C4DE2496CDCB}">
      <dgm:prSet phldrT="[Text]"/>
      <dgm:spPr/>
      <dgm:t>
        <a:bodyPr/>
        <a:lstStyle/>
        <a:p>
          <a:r>
            <a:rPr lang="en-AU" dirty="0" smtClean="0"/>
            <a:t>Community</a:t>
          </a:r>
          <a:endParaRPr lang="en-AU" dirty="0"/>
        </a:p>
      </dgm:t>
    </dgm:pt>
    <dgm:pt modelId="{61A63A1E-C1FA-4C55-AA16-DD6E777302BE}" type="parTrans" cxnId="{4CE305A9-D726-440B-8DB1-E099C01723F4}">
      <dgm:prSet/>
      <dgm:spPr/>
      <dgm:t>
        <a:bodyPr/>
        <a:lstStyle/>
        <a:p>
          <a:endParaRPr lang="en-AU"/>
        </a:p>
      </dgm:t>
    </dgm:pt>
    <dgm:pt modelId="{B60BC366-2693-4C37-B462-32A83CF1D910}" type="sibTrans" cxnId="{4CE305A9-D726-440B-8DB1-E099C01723F4}">
      <dgm:prSet/>
      <dgm:spPr/>
      <dgm:t>
        <a:bodyPr/>
        <a:lstStyle/>
        <a:p>
          <a:endParaRPr lang="en-AU"/>
        </a:p>
      </dgm:t>
    </dgm:pt>
    <dgm:pt modelId="{BC9F9422-5FB9-4476-A3CC-A3BCC374DC13}" type="pres">
      <dgm:prSet presAssocID="{E34F9CFF-B0F0-4B68-952B-4F8C4B162E22}" presName="diagram" presStyleCnt="0">
        <dgm:presLayoutVars>
          <dgm:chMax val="1"/>
          <dgm:dir/>
          <dgm:animLvl val="ctr"/>
          <dgm:resizeHandles val="exact"/>
        </dgm:presLayoutVars>
      </dgm:prSet>
      <dgm:spPr/>
      <dgm:t>
        <a:bodyPr/>
        <a:lstStyle/>
        <a:p>
          <a:endParaRPr lang="en-US"/>
        </a:p>
      </dgm:t>
    </dgm:pt>
    <dgm:pt modelId="{EEDD3E5B-0EC1-43F2-A073-BCF9CA5BC08A}" type="pres">
      <dgm:prSet presAssocID="{E34F9CFF-B0F0-4B68-952B-4F8C4B162E22}" presName="matrix" presStyleCnt="0"/>
      <dgm:spPr/>
    </dgm:pt>
    <dgm:pt modelId="{BC1505B2-9A0E-4745-B3FB-8303AFAE188B}" type="pres">
      <dgm:prSet presAssocID="{E34F9CFF-B0F0-4B68-952B-4F8C4B162E22}" presName="tile1" presStyleLbl="node1" presStyleIdx="0" presStyleCnt="4"/>
      <dgm:spPr/>
      <dgm:t>
        <a:bodyPr/>
        <a:lstStyle/>
        <a:p>
          <a:endParaRPr lang="en-US"/>
        </a:p>
      </dgm:t>
    </dgm:pt>
    <dgm:pt modelId="{10A915C1-4BF1-4930-9209-B62E4F092CA0}" type="pres">
      <dgm:prSet presAssocID="{E34F9CFF-B0F0-4B68-952B-4F8C4B162E22}" presName="tile1text" presStyleLbl="node1" presStyleIdx="0" presStyleCnt="4">
        <dgm:presLayoutVars>
          <dgm:chMax val="0"/>
          <dgm:chPref val="0"/>
          <dgm:bulletEnabled val="1"/>
        </dgm:presLayoutVars>
      </dgm:prSet>
      <dgm:spPr/>
      <dgm:t>
        <a:bodyPr/>
        <a:lstStyle/>
        <a:p>
          <a:endParaRPr lang="en-US"/>
        </a:p>
      </dgm:t>
    </dgm:pt>
    <dgm:pt modelId="{A1039E52-A488-48D8-828B-949EA81AE717}" type="pres">
      <dgm:prSet presAssocID="{E34F9CFF-B0F0-4B68-952B-4F8C4B162E22}" presName="tile2" presStyleLbl="node1" presStyleIdx="1" presStyleCnt="4"/>
      <dgm:spPr/>
      <dgm:t>
        <a:bodyPr/>
        <a:lstStyle/>
        <a:p>
          <a:endParaRPr lang="en-AU"/>
        </a:p>
      </dgm:t>
    </dgm:pt>
    <dgm:pt modelId="{F4BF8491-D950-45D6-BEB7-2C6ED5D362FA}" type="pres">
      <dgm:prSet presAssocID="{E34F9CFF-B0F0-4B68-952B-4F8C4B162E22}" presName="tile2text" presStyleLbl="node1" presStyleIdx="1" presStyleCnt="4">
        <dgm:presLayoutVars>
          <dgm:chMax val="0"/>
          <dgm:chPref val="0"/>
          <dgm:bulletEnabled val="1"/>
        </dgm:presLayoutVars>
      </dgm:prSet>
      <dgm:spPr/>
      <dgm:t>
        <a:bodyPr/>
        <a:lstStyle/>
        <a:p>
          <a:endParaRPr lang="en-AU"/>
        </a:p>
      </dgm:t>
    </dgm:pt>
    <dgm:pt modelId="{0F89AC59-D11F-4589-9B7A-CB53C018F91F}" type="pres">
      <dgm:prSet presAssocID="{E34F9CFF-B0F0-4B68-952B-4F8C4B162E22}" presName="tile3" presStyleLbl="node1" presStyleIdx="2" presStyleCnt="4"/>
      <dgm:spPr/>
      <dgm:t>
        <a:bodyPr/>
        <a:lstStyle/>
        <a:p>
          <a:endParaRPr lang="en-US"/>
        </a:p>
      </dgm:t>
    </dgm:pt>
    <dgm:pt modelId="{AFC46D3F-B70C-440C-AEE8-ABFF3CA43257}" type="pres">
      <dgm:prSet presAssocID="{E34F9CFF-B0F0-4B68-952B-4F8C4B162E22}" presName="tile3text" presStyleLbl="node1" presStyleIdx="2" presStyleCnt="4">
        <dgm:presLayoutVars>
          <dgm:chMax val="0"/>
          <dgm:chPref val="0"/>
          <dgm:bulletEnabled val="1"/>
        </dgm:presLayoutVars>
      </dgm:prSet>
      <dgm:spPr/>
      <dgm:t>
        <a:bodyPr/>
        <a:lstStyle/>
        <a:p>
          <a:endParaRPr lang="en-US"/>
        </a:p>
      </dgm:t>
    </dgm:pt>
    <dgm:pt modelId="{E485B1A0-6614-42E0-984D-63A54B6C798A}" type="pres">
      <dgm:prSet presAssocID="{E34F9CFF-B0F0-4B68-952B-4F8C4B162E22}" presName="tile4" presStyleLbl="node1" presStyleIdx="3" presStyleCnt="4"/>
      <dgm:spPr/>
      <dgm:t>
        <a:bodyPr/>
        <a:lstStyle/>
        <a:p>
          <a:endParaRPr lang="en-US"/>
        </a:p>
      </dgm:t>
    </dgm:pt>
    <dgm:pt modelId="{79B0C888-AE0F-4E27-8968-5A4ED4AA0D89}" type="pres">
      <dgm:prSet presAssocID="{E34F9CFF-B0F0-4B68-952B-4F8C4B162E22}" presName="tile4text" presStyleLbl="node1" presStyleIdx="3" presStyleCnt="4">
        <dgm:presLayoutVars>
          <dgm:chMax val="0"/>
          <dgm:chPref val="0"/>
          <dgm:bulletEnabled val="1"/>
        </dgm:presLayoutVars>
      </dgm:prSet>
      <dgm:spPr/>
      <dgm:t>
        <a:bodyPr/>
        <a:lstStyle/>
        <a:p>
          <a:endParaRPr lang="en-US"/>
        </a:p>
      </dgm:t>
    </dgm:pt>
    <dgm:pt modelId="{31A47798-04CC-49C9-9A3C-D2F80F6CBEB2}" type="pres">
      <dgm:prSet presAssocID="{E34F9CFF-B0F0-4B68-952B-4F8C4B162E22}" presName="centerTile" presStyleLbl="fgShp" presStyleIdx="0" presStyleCnt="1">
        <dgm:presLayoutVars>
          <dgm:chMax val="0"/>
          <dgm:chPref val="0"/>
        </dgm:presLayoutVars>
      </dgm:prSet>
      <dgm:spPr/>
      <dgm:t>
        <a:bodyPr/>
        <a:lstStyle/>
        <a:p>
          <a:endParaRPr lang="en-US"/>
        </a:p>
      </dgm:t>
    </dgm:pt>
  </dgm:ptLst>
  <dgm:cxnLst>
    <dgm:cxn modelId="{5BDC08A2-0DE9-43A2-8962-D7F5A105A3D5}" type="presOf" srcId="{4CD89EE6-CCEA-40F1-93BE-6A0B130D71DB}" destId="{BC1505B2-9A0E-4745-B3FB-8303AFAE188B}" srcOrd="0" destOrd="0" presId="urn:microsoft.com/office/officeart/2005/8/layout/matrix1"/>
    <dgm:cxn modelId="{884B860D-A02D-412C-918D-ED554C7A1E29}" type="presOf" srcId="{5A1C5450-C009-43EB-87D5-16C58D53A84D}" destId="{AFC46D3F-B70C-440C-AEE8-ABFF3CA43257}" srcOrd="1" destOrd="0" presId="urn:microsoft.com/office/officeart/2005/8/layout/matrix1"/>
    <dgm:cxn modelId="{9DD51F45-7311-4956-B406-B052F9775924}" type="presOf" srcId="{F3B43E9F-8E54-420C-AE74-C4DE2496CDCB}" destId="{79B0C888-AE0F-4E27-8968-5A4ED4AA0D89}" srcOrd="1" destOrd="0" presId="urn:microsoft.com/office/officeart/2005/8/layout/matrix1"/>
    <dgm:cxn modelId="{BDF16711-BDB7-4A0B-A87E-2B49024D200B}" type="presOf" srcId="{4AA1313C-76B7-4A68-A95E-E44C5C530EB5}" destId="{F4BF8491-D950-45D6-BEB7-2C6ED5D362FA}" srcOrd="1" destOrd="0" presId="urn:microsoft.com/office/officeart/2005/8/layout/matrix1"/>
    <dgm:cxn modelId="{5F92C766-823E-4564-A4AD-F1805DB1730B}" srcId="{8AE6263E-C9D7-4DA9-A899-9CF77CE5E289}" destId="{4CD89EE6-CCEA-40F1-93BE-6A0B130D71DB}" srcOrd="0" destOrd="0" parTransId="{E77B3F17-4B5F-49C6-B14C-63AF5DD6439D}" sibTransId="{77E391DC-1BFD-479A-9FC2-2F95AB2A03FB}"/>
    <dgm:cxn modelId="{CA53E224-9293-44DC-9C1F-5963D27971E7}" type="presOf" srcId="{4CD89EE6-CCEA-40F1-93BE-6A0B130D71DB}" destId="{10A915C1-4BF1-4930-9209-B62E4F092CA0}" srcOrd="1" destOrd="0" presId="urn:microsoft.com/office/officeart/2005/8/layout/matrix1"/>
    <dgm:cxn modelId="{8972A4C5-7EBB-4851-AD8C-6EBDB49C7490}" type="presOf" srcId="{5A1C5450-C009-43EB-87D5-16C58D53A84D}" destId="{0F89AC59-D11F-4589-9B7A-CB53C018F91F}" srcOrd="0" destOrd="0" presId="urn:microsoft.com/office/officeart/2005/8/layout/matrix1"/>
    <dgm:cxn modelId="{A9EBF235-A6B5-47E4-ADE7-221CEBC483A7}" srcId="{8AE6263E-C9D7-4DA9-A899-9CF77CE5E289}" destId="{5A1C5450-C009-43EB-87D5-16C58D53A84D}" srcOrd="2" destOrd="0" parTransId="{8BE2268C-DFB8-4306-AF7F-6AA838B2AFB6}" sibTransId="{4B636108-EAFF-48A6-8A9F-BDA76121E9EA}"/>
    <dgm:cxn modelId="{4CE305A9-D726-440B-8DB1-E099C01723F4}" srcId="{8AE6263E-C9D7-4DA9-A899-9CF77CE5E289}" destId="{F3B43E9F-8E54-420C-AE74-C4DE2496CDCB}" srcOrd="3" destOrd="0" parTransId="{61A63A1E-C1FA-4C55-AA16-DD6E777302BE}" sibTransId="{B60BC366-2693-4C37-B462-32A83CF1D910}"/>
    <dgm:cxn modelId="{F3DE9153-24CC-4348-B61A-AD6715C69121}" srcId="{E34F9CFF-B0F0-4B68-952B-4F8C4B162E22}" destId="{8AE6263E-C9D7-4DA9-A899-9CF77CE5E289}" srcOrd="0" destOrd="0" parTransId="{9DEDA217-A857-4B5D-9178-2CF8967FEDF2}" sibTransId="{CE2C2066-B681-4691-918F-8B9C4548E36A}"/>
    <dgm:cxn modelId="{53A59D1A-4374-4D0F-A282-0C03845810AE}" type="presOf" srcId="{E34F9CFF-B0F0-4B68-952B-4F8C4B162E22}" destId="{BC9F9422-5FB9-4476-A3CC-A3BCC374DC13}" srcOrd="0" destOrd="0" presId="urn:microsoft.com/office/officeart/2005/8/layout/matrix1"/>
    <dgm:cxn modelId="{1ECCA79B-1D19-4C60-9ED2-39B2F66674C7}" type="presOf" srcId="{4AA1313C-76B7-4A68-A95E-E44C5C530EB5}" destId="{A1039E52-A488-48D8-828B-949EA81AE717}" srcOrd="0" destOrd="0" presId="urn:microsoft.com/office/officeart/2005/8/layout/matrix1"/>
    <dgm:cxn modelId="{F0DBC503-5CFA-4A10-9CB1-29426D7F56A1}" srcId="{8AE6263E-C9D7-4DA9-A899-9CF77CE5E289}" destId="{4AA1313C-76B7-4A68-A95E-E44C5C530EB5}" srcOrd="1" destOrd="0" parTransId="{7E1CE527-6AAD-4920-B89C-40F65D260F29}" sibTransId="{B1EC5DC6-714C-48F5-878A-1AF65D5DFD6D}"/>
    <dgm:cxn modelId="{40F885E7-C4E6-48B4-A68B-43D1A9E317DA}" type="presOf" srcId="{F3B43E9F-8E54-420C-AE74-C4DE2496CDCB}" destId="{E485B1A0-6614-42E0-984D-63A54B6C798A}" srcOrd="0" destOrd="0" presId="urn:microsoft.com/office/officeart/2005/8/layout/matrix1"/>
    <dgm:cxn modelId="{01CA7CBE-69A7-44C1-B855-9F996134C119}" type="presOf" srcId="{8AE6263E-C9D7-4DA9-A899-9CF77CE5E289}" destId="{31A47798-04CC-49C9-9A3C-D2F80F6CBEB2}" srcOrd="0" destOrd="0" presId="urn:microsoft.com/office/officeart/2005/8/layout/matrix1"/>
    <dgm:cxn modelId="{4FF64B4F-41D5-4688-A9A7-3B2EAAE22A83}" type="presParOf" srcId="{BC9F9422-5FB9-4476-A3CC-A3BCC374DC13}" destId="{EEDD3E5B-0EC1-43F2-A073-BCF9CA5BC08A}" srcOrd="0" destOrd="0" presId="urn:microsoft.com/office/officeart/2005/8/layout/matrix1"/>
    <dgm:cxn modelId="{456C89F8-3C6E-40BD-9086-A8575B44AF7F}" type="presParOf" srcId="{EEDD3E5B-0EC1-43F2-A073-BCF9CA5BC08A}" destId="{BC1505B2-9A0E-4745-B3FB-8303AFAE188B}" srcOrd="0" destOrd="0" presId="urn:microsoft.com/office/officeart/2005/8/layout/matrix1"/>
    <dgm:cxn modelId="{15C41690-274A-44F3-AB62-B614A9F113A3}" type="presParOf" srcId="{EEDD3E5B-0EC1-43F2-A073-BCF9CA5BC08A}" destId="{10A915C1-4BF1-4930-9209-B62E4F092CA0}" srcOrd="1" destOrd="0" presId="urn:microsoft.com/office/officeart/2005/8/layout/matrix1"/>
    <dgm:cxn modelId="{21FF7D66-3809-415E-B887-E05CDDCEAB00}" type="presParOf" srcId="{EEDD3E5B-0EC1-43F2-A073-BCF9CA5BC08A}" destId="{A1039E52-A488-48D8-828B-949EA81AE717}" srcOrd="2" destOrd="0" presId="urn:microsoft.com/office/officeart/2005/8/layout/matrix1"/>
    <dgm:cxn modelId="{2F366399-F5A0-4B41-A5FF-FED0AF3AE140}" type="presParOf" srcId="{EEDD3E5B-0EC1-43F2-A073-BCF9CA5BC08A}" destId="{F4BF8491-D950-45D6-BEB7-2C6ED5D362FA}" srcOrd="3" destOrd="0" presId="urn:microsoft.com/office/officeart/2005/8/layout/matrix1"/>
    <dgm:cxn modelId="{8B83E3E3-B927-44C6-AB82-84CC4AC0B0E6}" type="presParOf" srcId="{EEDD3E5B-0EC1-43F2-A073-BCF9CA5BC08A}" destId="{0F89AC59-D11F-4589-9B7A-CB53C018F91F}" srcOrd="4" destOrd="0" presId="urn:microsoft.com/office/officeart/2005/8/layout/matrix1"/>
    <dgm:cxn modelId="{FE77290B-01CB-4DA4-B07C-020D0BB3C875}" type="presParOf" srcId="{EEDD3E5B-0EC1-43F2-A073-BCF9CA5BC08A}" destId="{AFC46D3F-B70C-440C-AEE8-ABFF3CA43257}" srcOrd="5" destOrd="0" presId="urn:microsoft.com/office/officeart/2005/8/layout/matrix1"/>
    <dgm:cxn modelId="{3D6D4D1E-215C-47A6-9B40-637E8C5CE303}" type="presParOf" srcId="{EEDD3E5B-0EC1-43F2-A073-BCF9CA5BC08A}" destId="{E485B1A0-6614-42E0-984D-63A54B6C798A}" srcOrd="6" destOrd="0" presId="urn:microsoft.com/office/officeart/2005/8/layout/matrix1"/>
    <dgm:cxn modelId="{ABE3C625-2872-4A6E-BC49-8F01A6809D2B}" type="presParOf" srcId="{EEDD3E5B-0EC1-43F2-A073-BCF9CA5BC08A}" destId="{79B0C888-AE0F-4E27-8968-5A4ED4AA0D89}" srcOrd="7" destOrd="0" presId="urn:microsoft.com/office/officeart/2005/8/layout/matrix1"/>
    <dgm:cxn modelId="{17F80FDE-4215-4715-BD48-E92953EF010B}" type="presParOf" srcId="{BC9F9422-5FB9-4476-A3CC-A3BCC374DC13}" destId="{31A47798-04CC-49C9-9A3C-D2F80F6CBEB2}"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752C60-BC37-4712-AB6F-06E1499B34E2}"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AU"/>
        </a:p>
      </dgm:t>
    </dgm:pt>
    <dgm:pt modelId="{28ACCD70-918E-4502-AAD5-93043949CA30}">
      <dgm:prSet phldrT="[Text]"/>
      <dgm:spPr/>
      <dgm:t>
        <a:bodyPr/>
        <a:lstStyle/>
        <a:p>
          <a:r>
            <a:rPr lang="en-AU" dirty="0" smtClean="0"/>
            <a:t>Becoming Self Aware</a:t>
          </a:r>
          <a:endParaRPr lang="en-AU" dirty="0"/>
        </a:p>
      </dgm:t>
    </dgm:pt>
    <dgm:pt modelId="{54230D5E-EF78-458E-A1BD-ED290F74D3A9}" type="parTrans" cxnId="{74488CA5-C4FF-4E09-8F32-289EAC97FD42}">
      <dgm:prSet/>
      <dgm:spPr/>
      <dgm:t>
        <a:bodyPr/>
        <a:lstStyle/>
        <a:p>
          <a:endParaRPr lang="en-AU"/>
        </a:p>
      </dgm:t>
    </dgm:pt>
    <dgm:pt modelId="{FC210A89-1959-4C34-BBE9-0EF166348B4D}" type="sibTrans" cxnId="{74488CA5-C4FF-4E09-8F32-289EAC97FD42}">
      <dgm:prSet/>
      <dgm:spPr/>
      <dgm:t>
        <a:bodyPr/>
        <a:lstStyle/>
        <a:p>
          <a:endParaRPr lang="en-AU"/>
        </a:p>
      </dgm:t>
    </dgm:pt>
    <dgm:pt modelId="{79E3AFDA-F07F-4133-8343-84935F8A92F0}">
      <dgm:prSet phldrT="[Text]"/>
      <dgm:spPr/>
      <dgm:t>
        <a:bodyPr/>
        <a:lstStyle/>
        <a:p>
          <a:r>
            <a:rPr lang="en-AU" dirty="0" smtClean="0"/>
            <a:t>Observing &amp; Describing</a:t>
          </a:r>
          <a:endParaRPr lang="en-AU" dirty="0"/>
        </a:p>
      </dgm:t>
    </dgm:pt>
    <dgm:pt modelId="{20B5EBCF-BC67-4D16-8F17-8C351CB7E094}" type="parTrans" cxnId="{D452AA45-619F-400F-A849-619C2ACB1DF6}">
      <dgm:prSet/>
      <dgm:spPr/>
      <dgm:t>
        <a:bodyPr/>
        <a:lstStyle/>
        <a:p>
          <a:endParaRPr lang="en-AU"/>
        </a:p>
      </dgm:t>
    </dgm:pt>
    <dgm:pt modelId="{8BCF6337-2C80-43CE-AFC2-AF2B7F732627}" type="sibTrans" cxnId="{D452AA45-619F-400F-A849-619C2ACB1DF6}">
      <dgm:prSet/>
      <dgm:spPr/>
      <dgm:t>
        <a:bodyPr/>
        <a:lstStyle/>
        <a:p>
          <a:endParaRPr lang="en-AU"/>
        </a:p>
      </dgm:t>
    </dgm:pt>
    <dgm:pt modelId="{2F1EAE61-0DDE-4D84-9EF4-774745B03608}">
      <dgm:prSet phldrT="[Text]"/>
      <dgm:spPr/>
      <dgm:t>
        <a:bodyPr/>
        <a:lstStyle/>
        <a:p>
          <a:r>
            <a:rPr lang="en-AU" dirty="0" smtClean="0"/>
            <a:t>Uncovering stories</a:t>
          </a:r>
          <a:endParaRPr lang="en-AU" dirty="0"/>
        </a:p>
      </dgm:t>
    </dgm:pt>
    <dgm:pt modelId="{CFE533FC-265A-48FE-A27B-316309816CF1}" type="parTrans" cxnId="{468EA907-CB8E-4B0D-BAAC-9D7FA6152F04}">
      <dgm:prSet/>
      <dgm:spPr/>
      <dgm:t>
        <a:bodyPr/>
        <a:lstStyle/>
        <a:p>
          <a:endParaRPr lang="en-AU"/>
        </a:p>
      </dgm:t>
    </dgm:pt>
    <dgm:pt modelId="{7A790F4C-8037-4CC0-BF35-2FCA670DA53C}" type="sibTrans" cxnId="{468EA907-CB8E-4B0D-BAAC-9D7FA6152F04}">
      <dgm:prSet/>
      <dgm:spPr/>
      <dgm:t>
        <a:bodyPr/>
        <a:lstStyle/>
        <a:p>
          <a:endParaRPr lang="en-AU"/>
        </a:p>
      </dgm:t>
    </dgm:pt>
    <dgm:pt modelId="{330A079D-25C3-47EB-B051-150D9D74278E}">
      <dgm:prSet/>
      <dgm:spPr/>
      <dgm:t>
        <a:bodyPr/>
        <a:lstStyle/>
        <a:p>
          <a:r>
            <a:rPr lang="en-AU" dirty="0" smtClean="0"/>
            <a:t>Questioning &amp; Wondering</a:t>
          </a:r>
        </a:p>
      </dgm:t>
    </dgm:pt>
    <dgm:pt modelId="{5F8CA170-304A-45A1-B66B-C01CCD05A49A}" type="parTrans" cxnId="{2319FD6D-5002-452E-8CDA-3C563075B2D2}">
      <dgm:prSet/>
      <dgm:spPr/>
      <dgm:t>
        <a:bodyPr/>
        <a:lstStyle/>
        <a:p>
          <a:endParaRPr lang="en-AU"/>
        </a:p>
      </dgm:t>
    </dgm:pt>
    <dgm:pt modelId="{77E50735-E517-4488-9F92-661A30C55020}" type="sibTrans" cxnId="{2319FD6D-5002-452E-8CDA-3C563075B2D2}">
      <dgm:prSet/>
      <dgm:spPr/>
      <dgm:t>
        <a:bodyPr/>
        <a:lstStyle/>
        <a:p>
          <a:endParaRPr lang="en-AU"/>
        </a:p>
      </dgm:t>
    </dgm:pt>
    <dgm:pt modelId="{B1957C4B-5204-42D5-87AB-27FE5AF6EFE1}">
      <dgm:prSet phldrT="[Text]"/>
      <dgm:spPr/>
      <dgm:t>
        <a:bodyPr/>
        <a:lstStyle/>
        <a:p>
          <a:r>
            <a:rPr lang="en-AU" dirty="0" smtClean="0"/>
            <a:t>Mapping &amp; Navigating</a:t>
          </a:r>
        </a:p>
      </dgm:t>
    </dgm:pt>
    <dgm:pt modelId="{A30ED817-2F7C-4D70-AB00-693C6B9556A9}" type="parTrans" cxnId="{2253948E-BAA8-4D19-BCF6-D448604A41C1}">
      <dgm:prSet/>
      <dgm:spPr/>
      <dgm:t>
        <a:bodyPr/>
        <a:lstStyle/>
        <a:p>
          <a:endParaRPr lang="en-AU"/>
        </a:p>
      </dgm:t>
    </dgm:pt>
    <dgm:pt modelId="{370C957A-825C-4416-9294-96A8E329EF30}" type="sibTrans" cxnId="{2253948E-BAA8-4D19-BCF6-D448604A41C1}">
      <dgm:prSet/>
      <dgm:spPr/>
      <dgm:t>
        <a:bodyPr/>
        <a:lstStyle/>
        <a:p>
          <a:endParaRPr lang="en-AU"/>
        </a:p>
      </dgm:t>
    </dgm:pt>
    <dgm:pt modelId="{D261B152-54BA-417B-B564-56D4C11DA9FA}">
      <dgm:prSet phldrT="[Text]"/>
      <dgm:spPr/>
      <dgm:t>
        <a:bodyPr/>
        <a:lstStyle/>
        <a:p>
          <a:r>
            <a:rPr lang="en-AU" dirty="0" smtClean="0"/>
            <a:t>Spanning &amp; Connecting</a:t>
          </a:r>
        </a:p>
      </dgm:t>
    </dgm:pt>
    <dgm:pt modelId="{1616D1B4-6EEF-47AA-A349-979A9FFAF1D0}" type="parTrans" cxnId="{C1563C13-6AFE-4E7D-BC60-464380D07952}">
      <dgm:prSet/>
      <dgm:spPr/>
      <dgm:t>
        <a:bodyPr/>
        <a:lstStyle/>
        <a:p>
          <a:endParaRPr lang="en-AU"/>
        </a:p>
      </dgm:t>
    </dgm:pt>
    <dgm:pt modelId="{7AD287C7-C351-4B3B-BD70-5523E5C3507C}" type="sibTrans" cxnId="{C1563C13-6AFE-4E7D-BC60-464380D07952}">
      <dgm:prSet/>
      <dgm:spPr/>
      <dgm:t>
        <a:bodyPr/>
        <a:lstStyle/>
        <a:p>
          <a:endParaRPr lang="en-AU"/>
        </a:p>
      </dgm:t>
    </dgm:pt>
    <dgm:pt modelId="{2A673B6A-3E01-43E2-A10D-5FB0713C57A2}">
      <dgm:prSet phldrT="[Text]"/>
      <dgm:spPr/>
      <dgm:t>
        <a:bodyPr/>
        <a:lstStyle/>
        <a:p>
          <a:r>
            <a:rPr lang="en-AU" dirty="0" smtClean="0"/>
            <a:t>Reconciling and Validating</a:t>
          </a:r>
        </a:p>
      </dgm:t>
    </dgm:pt>
    <dgm:pt modelId="{AC13608A-32BF-411F-8CE3-477674193102}" type="parTrans" cxnId="{7B4B442B-F7E8-4ADB-A24F-D6D6253AED02}">
      <dgm:prSet/>
      <dgm:spPr/>
      <dgm:t>
        <a:bodyPr/>
        <a:lstStyle/>
        <a:p>
          <a:endParaRPr lang="en-AU"/>
        </a:p>
      </dgm:t>
    </dgm:pt>
    <dgm:pt modelId="{96B22EF7-5B86-43D4-B0F9-16315BDE13E5}" type="sibTrans" cxnId="{7B4B442B-F7E8-4ADB-A24F-D6D6253AED02}">
      <dgm:prSet/>
      <dgm:spPr/>
      <dgm:t>
        <a:bodyPr/>
        <a:lstStyle/>
        <a:p>
          <a:endParaRPr lang="en-AU"/>
        </a:p>
      </dgm:t>
    </dgm:pt>
    <dgm:pt modelId="{094CF96D-33F6-4BB1-8E36-97C152F6C2C6}">
      <dgm:prSet phldrT="[Text]"/>
      <dgm:spPr/>
      <dgm:t>
        <a:bodyPr/>
        <a:lstStyle/>
        <a:p>
          <a:r>
            <a:rPr lang="en-AU" dirty="0" smtClean="0"/>
            <a:t>Interacting &amp; Incorporating</a:t>
          </a:r>
        </a:p>
      </dgm:t>
    </dgm:pt>
    <dgm:pt modelId="{B17B3024-0DA8-4A5D-B215-CF05F4614546}" type="parTrans" cxnId="{3D0BB9DC-C744-4E5A-8E18-21CE8E11A79B}">
      <dgm:prSet/>
      <dgm:spPr/>
      <dgm:t>
        <a:bodyPr/>
        <a:lstStyle/>
        <a:p>
          <a:endParaRPr lang="en-AU"/>
        </a:p>
      </dgm:t>
    </dgm:pt>
    <dgm:pt modelId="{87D90055-A167-4CF6-AE60-C920EB7241C3}" type="sibTrans" cxnId="{3D0BB9DC-C744-4E5A-8E18-21CE8E11A79B}">
      <dgm:prSet/>
      <dgm:spPr/>
      <dgm:t>
        <a:bodyPr/>
        <a:lstStyle/>
        <a:p>
          <a:endParaRPr lang="en-AU"/>
        </a:p>
      </dgm:t>
    </dgm:pt>
    <dgm:pt modelId="{E9727C1C-CC82-4B0F-B2B6-44DC8BBB051B}">
      <dgm:prSet phldrT="[Text]"/>
      <dgm:spPr/>
      <dgm:t>
        <a:bodyPr/>
        <a:lstStyle/>
        <a:p>
          <a:r>
            <a:rPr lang="en-AU" dirty="0" smtClean="0"/>
            <a:t>Choosing &amp; Deciding</a:t>
          </a:r>
          <a:endParaRPr lang="en-AU" dirty="0"/>
        </a:p>
      </dgm:t>
    </dgm:pt>
    <dgm:pt modelId="{663DF58A-A4EA-4CC4-BBDC-7B6570B47F34}" type="parTrans" cxnId="{108EF4C9-40C9-468A-A9DA-EF1182860C07}">
      <dgm:prSet/>
      <dgm:spPr/>
      <dgm:t>
        <a:bodyPr/>
        <a:lstStyle/>
        <a:p>
          <a:endParaRPr lang="en-AU"/>
        </a:p>
      </dgm:t>
    </dgm:pt>
    <dgm:pt modelId="{41ECEC3B-B24A-44E5-889E-DA54F712FE3C}" type="sibTrans" cxnId="{108EF4C9-40C9-468A-A9DA-EF1182860C07}">
      <dgm:prSet/>
      <dgm:spPr/>
      <dgm:t>
        <a:bodyPr/>
        <a:lstStyle/>
        <a:p>
          <a:endParaRPr lang="en-AU"/>
        </a:p>
      </dgm:t>
    </dgm:pt>
    <dgm:pt modelId="{B4AD7EA0-52E5-4691-B5D9-2DC1523E40F3}" type="pres">
      <dgm:prSet presAssocID="{E2752C60-BC37-4712-AB6F-06E1499B34E2}" presName="cycle" presStyleCnt="0">
        <dgm:presLayoutVars>
          <dgm:dir/>
          <dgm:resizeHandles val="exact"/>
        </dgm:presLayoutVars>
      </dgm:prSet>
      <dgm:spPr/>
      <dgm:t>
        <a:bodyPr/>
        <a:lstStyle/>
        <a:p>
          <a:endParaRPr lang="en-AU"/>
        </a:p>
      </dgm:t>
    </dgm:pt>
    <dgm:pt modelId="{5EBD54E0-49A2-4F21-9282-9F4F998A15E5}" type="pres">
      <dgm:prSet presAssocID="{28ACCD70-918E-4502-AAD5-93043949CA30}" presName="dummy" presStyleCnt="0"/>
      <dgm:spPr/>
    </dgm:pt>
    <dgm:pt modelId="{F2E30267-B4FB-4D7A-B844-28F5848A3570}" type="pres">
      <dgm:prSet presAssocID="{28ACCD70-918E-4502-AAD5-93043949CA30}" presName="node" presStyleLbl="revTx" presStyleIdx="0" presStyleCnt="9">
        <dgm:presLayoutVars>
          <dgm:bulletEnabled val="1"/>
        </dgm:presLayoutVars>
      </dgm:prSet>
      <dgm:spPr/>
      <dgm:t>
        <a:bodyPr/>
        <a:lstStyle/>
        <a:p>
          <a:endParaRPr lang="en-AU"/>
        </a:p>
      </dgm:t>
    </dgm:pt>
    <dgm:pt modelId="{58319128-81CD-42AD-A7C3-5680C2E6C302}" type="pres">
      <dgm:prSet presAssocID="{FC210A89-1959-4C34-BBE9-0EF166348B4D}" presName="sibTrans" presStyleLbl="node1" presStyleIdx="0" presStyleCnt="9"/>
      <dgm:spPr/>
      <dgm:t>
        <a:bodyPr/>
        <a:lstStyle/>
        <a:p>
          <a:endParaRPr lang="en-AU"/>
        </a:p>
      </dgm:t>
    </dgm:pt>
    <dgm:pt modelId="{39B133E9-36C7-4977-8FD5-98118556E2C2}" type="pres">
      <dgm:prSet presAssocID="{E9727C1C-CC82-4B0F-B2B6-44DC8BBB051B}" presName="dummy" presStyleCnt="0"/>
      <dgm:spPr/>
    </dgm:pt>
    <dgm:pt modelId="{3A7DCE27-DAEF-4EF1-8FA8-B365DC7E5844}" type="pres">
      <dgm:prSet presAssocID="{E9727C1C-CC82-4B0F-B2B6-44DC8BBB051B}" presName="node" presStyleLbl="revTx" presStyleIdx="1" presStyleCnt="9">
        <dgm:presLayoutVars>
          <dgm:bulletEnabled val="1"/>
        </dgm:presLayoutVars>
      </dgm:prSet>
      <dgm:spPr/>
      <dgm:t>
        <a:bodyPr/>
        <a:lstStyle/>
        <a:p>
          <a:endParaRPr lang="en-AU"/>
        </a:p>
      </dgm:t>
    </dgm:pt>
    <dgm:pt modelId="{13560B4E-EA7F-4751-8984-14EC9D1E7614}" type="pres">
      <dgm:prSet presAssocID="{41ECEC3B-B24A-44E5-889E-DA54F712FE3C}" presName="sibTrans" presStyleLbl="node1" presStyleIdx="1" presStyleCnt="9"/>
      <dgm:spPr/>
      <dgm:t>
        <a:bodyPr/>
        <a:lstStyle/>
        <a:p>
          <a:endParaRPr lang="en-AU"/>
        </a:p>
      </dgm:t>
    </dgm:pt>
    <dgm:pt modelId="{5FE80983-2DB2-4A91-8433-C739314FFE14}" type="pres">
      <dgm:prSet presAssocID="{79E3AFDA-F07F-4133-8343-84935F8A92F0}" presName="dummy" presStyleCnt="0"/>
      <dgm:spPr/>
    </dgm:pt>
    <dgm:pt modelId="{D115F823-27EC-421F-8CAB-D3BABDFE3E2C}" type="pres">
      <dgm:prSet presAssocID="{79E3AFDA-F07F-4133-8343-84935F8A92F0}" presName="node" presStyleLbl="revTx" presStyleIdx="2" presStyleCnt="9">
        <dgm:presLayoutVars>
          <dgm:bulletEnabled val="1"/>
        </dgm:presLayoutVars>
      </dgm:prSet>
      <dgm:spPr/>
      <dgm:t>
        <a:bodyPr/>
        <a:lstStyle/>
        <a:p>
          <a:endParaRPr lang="en-AU"/>
        </a:p>
      </dgm:t>
    </dgm:pt>
    <dgm:pt modelId="{D8052801-E3AA-4679-B05A-BAE7FA118230}" type="pres">
      <dgm:prSet presAssocID="{8BCF6337-2C80-43CE-AFC2-AF2B7F732627}" presName="sibTrans" presStyleLbl="node1" presStyleIdx="2" presStyleCnt="9" custLinFactNeighborX="-701" custLinFactNeighborY="-3"/>
      <dgm:spPr/>
      <dgm:t>
        <a:bodyPr/>
        <a:lstStyle/>
        <a:p>
          <a:endParaRPr lang="en-AU"/>
        </a:p>
      </dgm:t>
    </dgm:pt>
    <dgm:pt modelId="{78EF10A1-048C-40D4-8FD6-8B970B654152}" type="pres">
      <dgm:prSet presAssocID="{330A079D-25C3-47EB-B051-150D9D74278E}" presName="dummy" presStyleCnt="0"/>
      <dgm:spPr/>
    </dgm:pt>
    <dgm:pt modelId="{D6D15F31-B9FC-4B6D-950E-2F35D442509C}" type="pres">
      <dgm:prSet presAssocID="{330A079D-25C3-47EB-B051-150D9D74278E}" presName="node" presStyleLbl="revTx" presStyleIdx="3" presStyleCnt="9">
        <dgm:presLayoutVars>
          <dgm:bulletEnabled val="1"/>
        </dgm:presLayoutVars>
      </dgm:prSet>
      <dgm:spPr/>
      <dgm:t>
        <a:bodyPr/>
        <a:lstStyle/>
        <a:p>
          <a:endParaRPr lang="en-AU"/>
        </a:p>
      </dgm:t>
    </dgm:pt>
    <dgm:pt modelId="{E4E41FD8-FBD3-4391-8E8D-B56D9F7E5E96}" type="pres">
      <dgm:prSet presAssocID="{77E50735-E517-4488-9F92-661A30C55020}" presName="sibTrans" presStyleLbl="node1" presStyleIdx="3" presStyleCnt="9"/>
      <dgm:spPr/>
      <dgm:t>
        <a:bodyPr/>
        <a:lstStyle/>
        <a:p>
          <a:endParaRPr lang="en-AU"/>
        </a:p>
      </dgm:t>
    </dgm:pt>
    <dgm:pt modelId="{2CFC2D91-ADE6-462E-9D78-8A901B6491B4}" type="pres">
      <dgm:prSet presAssocID="{2F1EAE61-0DDE-4D84-9EF4-774745B03608}" presName="dummy" presStyleCnt="0"/>
      <dgm:spPr/>
    </dgm:pt>
    <dgm:pt modelId="{8FA70229-6F7F-43A9-BD02-EB1960EF0004}" type="pres">
      <dgm:prSet presAssocID="{2F1EAE61-0DDE-4D84-9EF4-774745B03608}" presName="node" presStyleLbl="revTx" presStyleIdx="4" presStyleCnt="9">
        <dgm:presLayoutVars>
          <dgm:bulletEnabled val="1"/>
        </dgm:presLayoutVars>
      </dgm:prSet>
      <dgm:spPr/>
      <dgm:t>
        <a:bodyPr/>
        <a:lstStyle/>
        <a:p>
          <a:endParaRPr lang="en-AU"/>
        </a:p>
      </dgm:t>
    </dgm:pt>
    <dgm:pt modelId="{127F8187-6F55-414E-8A72-2CCDCFE7FB6A}" type="pres">
      <dgm:prSet presAssocID="{7A790F4C-8037-4CC0-BF35-2FCA670DA53C}" presName="sibTrans" presStyleLbl="node1" presStyleIdx="4" presStyleCnt="9"/>
      <dgm:spPr/>
      <dgm:t>
        <a:bodyPr/>
        <a:lstStyle/>
        <a:p>
          <a:endParaRPr lang="en-AU"/>
        </a:p>
      </dgm:t>
    </dgm:pt>
    <dgm:pt modelId="{B8B84C58-A81C-40E5-84E6-C13E09DD4208}" type="pres">
      <dgm:prSet presAssocID="{B1957C4B-5204-42D5-87AB-27FE5AF6EFE1}" presName="dummy" presStyleCnt="0"/>
      <dgm:spPr/>
    </dgm:pt>
    <dgm:pt modelId="{3217DBAE-A57B-455E-8D3D-5979416F823F}" type="pres">
      <dgm:prSet presAssocID="{B1957C4B-5204-42D5-87AB-27FE5AF6EFE1}" presName="node" presStyleLbl="revTx" presStyleIdx="5" presStyleCnt="9">
        <dgm:presLayoutVars>
          <dgm:bulletEnabled val="1"/>
        </dgm:presLayoutVars>
      </dgm:prSet>
      <dgm:spPr/>
      <dgm:t>
        <a:bodyPr/>
        <a:lstStyle/>
        <a:p>
          <a:endParaRPr lang="en-AU"/>
        </a:p>
      </dgm:t>
    </dgm:pt>
    <dgm:pt modelId="{BDCE42CF-AC6B-49D1-9F3F-56BFA1F9646A}" type="pres">
      <dgm:prSet presAssocID="{370C957A-825C-4416-9294-96A8E329EF30}" presName="sibTrans" presStyleLbl="node1" presStyleIdx="5" presStyleCnt="9"/>
      <dgm:spPr/>
      <dgm:t>
        <a:bodyPr/>
        <a:lstStyle/>
        <a:p>
          <a:endParaRPr lang="en-AU"/>
        </a:p>
      </dgm:t>
    </dgm:pt>
    <dgm:pt modelId="{5954E80C-E74A-4A32-8606-D3DAAB3451D7}" type="pres">
      <dgm:prSet presAssocID="{D261B152-54BA-417B-B564-56D4C11DA9FA}" presName="dummy" presStyleCnt="0"/>
      <dgm:spPr/>
    </dgm:pt>
    <dgm:pt modelId="{CBF67C54-5D8A-4010-9BA0-490A7022F6E9}" type="pres">
      <dgm:prSet presAssocID="{D261B152-54BA-417B-B564-56D4C11DA9FA}" presName="node" presStyleLbl="revTx" presStyleIdx="6" presStyleCnt="9">
        <dgm:presLayoutVars>
          <dgm:bulletEnabled val="1"/>
        </dgm:presLayoutVars>
      </dgm:prSet>
      <dgm:spPr/>
      <dgm:t>
        <a:bodyPr/>
        <a:lstStyle/>
        <a:p>
          <a:endParaRPr lang="en-AU"/>
        </a:p>
      </dgm:t>
    </dgm:pt>
    <dgm:pt modelId="{87AFB9E3-9FE9-4CAC-900C-990BE2255DFE}" type="pres">
      <dgm:prSet presAssocID="{7AD287C7-C351-4B3B-BD70-5523E5C3507C}" presName="sibTrans" presStyleLbl="node1" presStyleIdx="6" presStyleCnt="9"/>
      <dgm:spPr/>
      <dgm:t>
        <a:bodyPr/>
        <a:lstStyle/>
        <a:p>
          <a:endParaRPr lang="en-AU"/>
        </a:p>
      </dgm:t>
    </dgm:pt>
    <dgm:pt modelId="{2A8F5829-D7DC-4505-ADA9-31F9347110B5}" type="pres">
      <dgm:prSet presAssocID="{094CF96D-33F6-4BB1-8E36-97C152F6C2C6}" presName="dummy" presStyleCnt="0"/>
      <dgm:spPr/>
    </dgm:pt>
    <dgm:pt modelId="{076A05CA-D958-4174-B78E-ECD31984717E}" type="pres">
      <dgm:prSet presAssocID="{094CF96D-33F6-4BB1-8E36-97C152F6C2C6}" presName="node" presStyleLbl="revTx" presStyleIdx="7" presStyleCnt="9">
        <dgm:presLayoutVars>
          <dgm:bulletEnabled val="1"/>
        </dgm:presLayoutVars>
      </dgm:prSet>
      <dgm:spPr/>
      <dgm:t>
        <a:bodyPr/>
        <a:lstStyle/>
        <a:p>
          <a:endParaRPr lang="en-AU"/>
        </a:p>
      </dgm:t>
    </dgm:pt>
    <dgm:pt modelId="{BEDE9CB1-CCBE-46FC-ADDD-C6B9AA5C2B45}" type="pres">
      <dgm:prSet presAssocID="{87D90055-A167-4CF6-AE60-C920EB7241C3}" presName="sibTrans" presStyleLbl="node1" presStyleIdx="7" presStyleCnt="9" custLinFactNeighborX="-283" custLinFactNeighborY="1129"/>
      <dgm:spPr/>
      <dgm:t>
        <a:bodyPr/>
        <a:lstStyle/>
        <a:p>
          <a:endParaRPr lang="en-AU"/>
        </a:p>
      </dgm:t>
    </dgm:pt>
    <dgm:pt modelId="{BA498C64-DCBA-4420-B5FF-689167F0B1C6}" type="pres">
      <dgm:prSet presAssocID="{2A673B6A-3E01-43E2-A10D-5FB0713C57A2}" presName="dummy" presStyleCnt="0"/>
      <dgm:spPr/>
    </dgm:pt>
    <dgm:pt modelId="{32021CB0-D9F0-46DD-8E24-6A9990935599}" type="pres">
      <dgm:prSet presAssocID="{2A673B6A-3E01-43E2-A10D-5FB0713C57A2}" presName="node" presStyleLbl="revTx" presStyleIdx="8" presStyleCnt="9">
        <dgm:presLayoutVars>
          <dgm:bulletEnabled val="1"/>
        </dgm:presLayoutVars>
      </dgm:prSet>
      <dgm:spPr/>
      <dgm:t>
        <a:bodyPr/>
        <a:lstStyle/>
        <a:p>
          <a:endParaRPr lang="en-AU"/>
        </a:p>
      </dgm:t>
    </dgm:pt>
    <dgm:pt modelId="{4592D812-D658-431F-866B-12F28D1B7BDA}" type="pres">
      <dgm:prSet presAssocID="{96B22EF7-5B86-43D4-B0F9-16315BDE13E5}" presName="sibTrans" presStyleLbl="node1" presStyleIdx="8" presStyleCnt="9"/>
      <dgm:spPr/>
      <dgm:t>
        <a:bodyPr/>
        <a:lstStyle/>
        <a:p>
          <a:endParaRPr lang="en-AU"/>
        </a:p>
      </dgm:t>
    </dgm:pt>
  </dgm:ptLst>
  <dgm:cxnLst>
    <dgm:cxn modelId="{6B6B2910-AEAE-4E31-9B88-72B8CB016FB2}" type="presOf" srcId="{77E50735-E517-4488-9F92-661A30C55020}" destId="{E4E41FD8-FBD3-4391-8E8D-B56D9F7E5E96}" srcOrd="0" destOrd="0" presId="urn:microsoft.com/office/officeart/2005/8/layout/cycle1"/>
    <dgm:cxn modelId="{41853E6B-595C-4302-9DD7-93D46511CB79}" type="presOf" srcId="{B1957C4B-5204-42D5-87AB-27FE5AF6EFE1}" destId="{3217DBAE-A57B-455E-8D3D-5979416F823F}" srcOrd="0" destOrd="0" presId="urn:microsoft.com/office/officeart/2005/8/layout/cycle1"/>
    <dgm:cxn modelId="{66AF6B35-6389-4835-895B-5A3121B8FFDC}" type="presOf" srcId="{87D90055-A167-4CF6-AE60-C920EB7241C3}" destId="{BEDE9CB1-CCBE-46FC-ADDD-C6B9AA5C2B45}" srcOrd="0" destOrd="0" presId="urn:microsoft.com/office/officeart/2005/8/layout/cycle1"/>
    <dgm:cxn modelId="{363AB76C-ACF3-4363-87D8-40CEE36814BC}" type="presOf" srcId="{094CF96D-33F6-4BB1-8E36-97C152F6C2C6}" destId="{076A05CA-D958-4174-B78E-ECD31984717E}" srcOrd="0" destOrd="0" presId="urn:microsoft.com/office/officeart/2005/8/layout/cycle1"/>
    <dgm:cxn modelId="{74488CA5-C4FF-4E09-8F32-289EAC97FD42}" srcId="{E2752C60-BC37-4712-AB6F-06E1499B34E2}" destId="{28ACCD70-918E-4502-AAD5-93043949CA30}" srcOrd="0" destOrd="0" parTransId="{54230D5E-EF78-458E-A1BD-ED290F74D3A9}" sibTransId="{FC210A89-1959-4C34-BBE9-0EF166348B4D}"/>
    <dgm:cxn modelId="{C1563C13-6AFE-4E7D-BC60-464380D07952}" srcId="{E2752C60-BC37-4712-AB6F-06E1499B34E2}" destId="{D261B152-54BA-417B-B564-56D4C11DA9FA}" srcOrd="6" destOrd="0" parTransId="{1616D1B4-6EEF-47AA-A349-979A9FFAF1D0}" sibTransId="{7AD287C7-C351-4B3B-BD70-5523E5C3507C}"/>
    <dgm:cxn modelId="{3D0BB9DC-C744-4E5A-8E18-21CE8E11A79B}" srcId="{E2752C60-BC37-4712-AB6F-06E1499B34E2}" destId="{094CF96D-33F6-4BB1-8E36-97C152F6C2C6}" srcOrd="7" destOrd="0" parTransId="{B17B3024-0DA8-4A5D-B215-CF05F4614546}" sibTransId="{87D90055-A167-4CF6-AE60-C920EB7241C3}"/>
    <dgm:cxn modelId="{7B4B442B-F7E8-4ADB-A24F-D6D6253AED02}" srcId="{E2752C60-BC37-4712-AB6F-06E1499B34E2}" destId="{2A673B6A-3E01-43E2-A10D-5FB0713C57A2}" srcOrd="8" destOrd="0" parTransId="{AC13608A-32BF-411F-8CE3-477674193102}" sibTransId="{96B22EF7-5B86-43D4-B0F9-16315BDE13E5}"/>
    <dgm:cxn modelId="{677C295E-5E6B-4CF9-9D27-440788D708A9}" type="presOf" srcId="{2F1EAE61-0DDE-4D84-9EF4-774745B03608}" destId="{8FA70229-6F7F-43A9-BD02-EB1960EF0004}" srcOrd="0" destOrd="0" presId="urn:microsoft.com/office/officeart/2005/8/layout/cycle1"/>
    <dgm:cxn modelId="{DE67E477-97A4-4E1F-A502-A8C1FE06137E}" type="presOf" srcId="{79E3AFDA-F07F-4133-8343-84935F8A92F0}" destId="{D115F823-27EC-421F-8CAB-D3BABDFE3E2C}" srcOrd="0" destOrd="0" presId="urn:microsoft.com/office/officeart/2005/8/layout/cycle1"/>
    <dgm:cxn modelId="{108EF4C9-40C9-468A-A9DA-EF1182860C07}" srcId="{E2752C60-BC37-4712-AB6F-06E1499B34E2}" destId="{E9727C1C-CC82-4B0F-B2B6-44DC8BBB051B}" srcOrd="1" destOrd="0" parTransId="{663DF58A-A4EA-4CC4-BBDC-7B6570B47F34}" sibTransId="{41ECEC3B-B24A-44E5-889E-DA54F712FE3C}"/>
    <dgm:cxn modelId="{C16C2840-44A4-4969-9EB3-C7F546E75DD9}" type="presOf" srcId="{7AD287C7-C351-4B3B-BD70-5523E5C3507C}" destId="{87AFB9E3-9FE9-4CAC-900C-990BE2255DFE}" srcOrd="0" destOrd="0" presId="urn:microsoft.com/office/officeart/2005/8/layout/cycle1"/>
    <dgm:cxn modelId="{2253948E-BAA8-4D19-BCF6-D448604A41C1}" srcId="{E2752C60-BC37-4712-AB6F-06E1499B34E2}" destId="{B1957C4B-5204-42D5-87AB-27FE5AF6EFE1}" srcOrd="5" destOrd="0" parTransId="{A30ED817-2F7C-4D70-AB00-693C6B9556A9}" sibTransId="{370C957A-825C-4416-9294-96A8E329EF30}"/>
    <dgm:cxn modelId="{D452AA45-619F-400F-A849-619C2ACB1DF6}" srcId="{E2752C60-BC37-4712-AB6F-06E1499B34E2}" destId="{79E3AFDA-F07F-4133-8343-84935F8A92F0}" srcOrd="2" destOrd="0" parTransId="{20B5EBCF-BC67-4D16-8F17-8C351CB7E094}" sibTransId="{8BCF6337-2C80-43CE-AFC2-AF2B7F732627}"/>
    <dgm:cxn modelId="{521A54B8-979A-40F0-A480-CDA20B513FB1}" type="presOf" srcId="{D261B152-54BA-417B-B564-56D4C11DA9FA}" destId="{CBF67C54-5D8A-4010-9BA0-490A7022F6E9}" srcOrd="0" destOrd="0" presId="urn:microsoft.com/office/officeart/2005/8/layout/cycle1"/>
    <dgm:cxn modelId="{6C542FEF-F5D9-4D13-806B-5F068E2851F1}" type="presOf" srcId="{FC210A89-1959-4C34-BBE9-0EF166348B4D}" destId="{58319128-81CD-42AD-A7C3-5680C2E6C302}" srcOrd="0" destOrd="0" presId="urn:microsoft.com/office/officeart/2005/8/layout/cycle1"/>
    <dgm:cxn modelId="{88889376-7F9F-4F19-8F61-2B5BE4C18AE4}" type="presOf" srcId="{E2752C60-BC37-4712-AB6F-06E1499B34E2}" destId="{B4AD7EA0-52E5-4691-B5D9-2DC1523E40F3}" srcOrd="0" destOrd="0" presId="urn:microsoft.com/office/officeart/2005/8/layout/cycle1"/>
    <dgm:cxn modelId="{7CC5D070-6B31-4C56-9277-22A15F43401D}" type="presOf" srcId="{7A790F4C-8037-4CC0-BF35-2FCA670DA53C}" destId="{127F8187-6F55-414E-8A72-2CCDCFE7FB6A}" srcOrd="0" destOrd="0" presId="urn:microsoft.com/office/officeart/2005/8/layout/cycle1"/>
    <dgm:cxn modelId="{D63F052F-9C2D-4A1B-A4D7-AACECFFC5607}" type="presOf" srcId="{28ACCD70-918E-4502-AAD5-93043949CA30}" destId="{F2E30267-B4FB-4D7A-B844-28F5848A3570}" srcOrd="0" destOrd="0" presId="urn:microsoft.com/office/officeart/2005/8/layout/cycle1"/>
    <dgm:cxn modelId="{B74E92A1-3135-4AA0-951C-9B7E4B6FEB78}" type="presOf" srcId="{330A079D-25C3-47EB-B051-150D9D74278E}" destId="{D6D15F31-B9FC-4B6D-950E-2F35D442509C}" srcOrd="0" destOrd="0" presId="urn:microsoft.com/office/officeart/2005/8/layout/cycle1"/>
    <dgm:cxn modelId="{399B1CCC-A116-4075-A429-F3AA2CA8DB6E}" type="presOf" srcId="{370C957A-825C-4416-9294-96A8E329EF30}" destId="{BDCE42CF-AC6B-49D1-9F3F-56BFA1F9646A}" srcOrd="0" destOrd="0" presId="urn:microsoft.com/office/officeart/2005/8/layout/cycle1"/>
    <dgm:cxn modelId="{468EA907-CB8E-4B0D-BAAC-9D7FA6152F04}" srcId="{E2752C60-BC37-4712-AB6F-06E1499B34E2}" destId="{2F1EAE61-0DDE-4D84-9EF4-774745B03608}" srcOrd="4" destOrd="0" parTransId="{CFE533FC-265A-48FE-A27B-316309816CF1}" sibTransId="{7A790F4C-8037-4CC0-BF35-2FCA670DA53C}"/>
    <dgm:cxn modelId="{B4404176-455A-4CB5-A0C1-BC9D7BEDDDA6}" type="presOf" srcId="{E9727C1C-CC82-4B0F-B2B6-44DC8BBB051B}" destId="{3A7DCE27-DAEF-4EF1-8FA8-B365DC7E5844}" srcOrd="0" destOrd="0" presId="urn:microsoft.com/office/officeart/2005/8/layout/cycle1"/>
    <dgm:cxn modelId="{8A5A3BA0-9027-4849-B930-D9F09F42F15F}" type="presOf" srcId="{8BCF6337-2C80-43CE-AFC2-AF2B7F732627}" destId="{D8052801-E3AA-4679-B05A-BAE7FA118230}" srcOrd="0" destOrd="0" presId="urn:microsoft.com/office/officeart/2005/8/layout/cycle1"/>
    <dgm:cxn modelId="{D4E89987-E8F7-4415-A2B4-955A5A85F8FA}" type="presOf" srcId="{2A673B6A-3E01-43E2-A10D-5FB0713C57A2}" destId="{32021CB0-D9F0-46DD-8E24-6A9990935599}" srcOrd="0" destOrd="0" presId="urn:microsoft.com/office/officeart/2005/8/layout/cycle1"/>
    <dgm:cxn modelId="{7530541E-90FF-4898-8964-F7CB53EA3BDB}" type="presOf" srcId="{41ECEC3B-B24A-44E5-889E-DA54F712FE3C}" destId="{13560B4E-EA7F-4751-8984-14EC9D1E7614}" srcOrd="0" destOrd="0" presId="urn:microsoft.com/office/officeart/2005/8/layout/cycle1"/>
    <dgm:cxn modelId="{2319FD6D-5002-452E-8CDA-3C563075B2D2}" srcId="{E2752C60-BC37-4712-AB6F-06E1499B34E2}" destId="{330A079D-25C3-47EB-B051-150D9D74278E}" srcOrd="3" destOrd="0" parTransId="{5F8CA170-304A-45A1-B66B-C01CCD05A49A}" sibTransId="{77E50735-E517-4488-9F92-661A30C55020}"/>
    <dgm:cxn modelId="{D8B57926-16E6-43EA-B920-8C167CF24A21}" type="presOf" srcId="{96B22EF7-5B86-43D4-B0F9-16315BDE13E5}" destId="{4592D812-D658-431F-866B-12F28D1B7BDA}" srcOrd="0" destOrd="0" presId="urn:microsoft.com/office/officeart/2005/8/layout/cycle1"/>
    <dgm:cxn modelId="{F83F41B6-7462-4D19-800D-8357D5CD8B4A}" type="presParOf" srcId="{B4AD7EA0-52E5-4691-B5D9-2DC1523E40F3}" destId="{5EBD54E0-49A2-4F21-9282-9F4F998A15E5}" srcOrd="0" destOrd="0" presId="urn:microsoft.com/office/officeart/2005/8/layout/cycle1"/>
    <dgm:cxn modelId="{908BB115-FEBF-4BB6-B747-A99FBA30F244}" type="presParOf" srcId="{B4AD7EA0-52E5-4691-B5D9-2DC1523E40F3}" destId="{F2E30267-B4FB-4D7A-B844-28F5848A3570}" srcOrd="1" destOrd="0" presId="urn:microsoft.com/office/officeart/2005/8/layout/cycle1"/>
    <dgm:cxn modelId="{706131B1-7A22-492C-A4F2-93CD5E242756}" type="presParOf" srcId="{B4AD7EA0-52E5-4691-B5D9-2DC1523E40F3}" destId="{58319128-81CD-42AD-A7C3-5680C2E6C302}" srcOrd="2" destOrd="0" presId="urn:microsoft.com/office/officeart/2005/8/layout/cycle1"/>
    <dgm:cxn modelId="{51B79F2B-360D-4A59-A30F-400650866E9A}" type="presParOf" srcId="{B4AD7EA0-52E5-4691-B5D9-2DC1523E40F3}" destId="{39B133E9-36C7-4977-8FD5-98118556E2C2}" srcOrd="3" destOrd="0" presId="urn:microsoft.com/office/officeart/2005/8/layout/cycle1"/>
    <dgm:cxn modelId="{BDBD2B4A-05BC-4807-8018-AB346A0B78EA}" type="presParOf" srcId="{B4AD7EA0-52E5-4691-B5D9-2DC1523E40F3}" destId="{3A7DCE27-DAEF-4EF1-8FA8-B365DC7E5844}" srcOrd="4" destOrd="0" presId="urn:microsoft.com/office/officeart/2005/8/layout/cycle1"/>
    <dgm:cxn modelId="{67723423-1E60-4F2F-A755-B9C1261E6128}" type="presParOf" srcId="{B4AD7EA0-52E5-4691-B5D9-2DC1523E40F3}" destId="{13560B4E-EA7F-4751-8984-14EC9D1E7614}" srcOrd="5" destOrd="0" presId="urn:microsoft.com/office/officeart/2005/8/layout/cycle1"/>
    <dgm:cxn modelId="{AEDFF0F5-AB97-4A2F-8263-5AF2243FBB5E}" type="presParOf" srcId="{B4AD7EA0-52E5-4691-B5D9-2DC1523E40F3}" destId="{5FE80983-2DB2-4A91-8433-C739314FFE14}" srcOrd="6" destOrd="0" presId="urn:microsoft.com/office/officeart/2005/8/layout/cycle1"/>
    <dgm:cxn modelId="{ED22E4DC-98CD-4A96-A713-B1C7EAE4287E}" type="presParOf" srcId="{B4AD7EA0-52E5-4691-B5D9-2DC1523E40F3}" destId="{D115F823-27EC-421F-8CAB-D3BABDFE3E2C}" srcOrd="7" destOrd="0" presId="urn:microsoft.com/office/officeart/2005/8/layout/cycle1"/>
    <dgm:cxn modelId="{4CD6F300-DD39-45AC-A264-0244A569DE17}" type="presParOf" srcId="{B4AD7EA0-52E5-4691-B5D9-2DC1523E40F3}" destId="{D8052801-E3AA-4679-B05A-BAE7FA118230}" srcOrd="8" destOrd="0" presId="urn:microsoft.com/office/officeart/2005/8/layout/cycle1"/>
    <dgm:cxn modelId="{BAB5B209-887A-4A5A-8387-E4E20D4C334E}" type="presParOf" srcId="{B4AD7EA0-52E5-4691-B5D9-2DC1523E40F3}" destId="{78EF10A1-048C-40D4-8FD6-8B970B654152}" srcOrd="9" destOrd="0" presId="urn:microsoft.com/office/officeart/2005/8/layout/cycle1"/>
    <dgm:cxn modelId="{918F4AAD-7CA2-4F09-8889-159A900F93B6}" type="presParOf" srcId="{B4AD7EA0-52E5-4691-B5D9-2DC1523E40F3}" destId="{D6D15F31-B9FC-4B6D-950E-2F35D442509C}" srcOrd="10" destOrd="0" presId="urn:microsoft.com/office/officeart/2005/8/layout/cycle1"/>
    <dgm:cxn modelId="{C12F09C1-9E58-40FE-8C9A-0E413BE7A48C}" type="presParOf" srcId="{B4AD7EA0-52E5-4691-B5D9-2DC1523E40F3}" destId="{E4E41FD8-FBD3-4391-8E8D-B56D9F7E5E96}" srcOrd="11" destOrd="0" presId="urn:microsoft.com/office/officeart/2005/8/layout/cycle1"/>
    <dgm:cxn modelId="{2CCE4C25-23EE-45CC-A4E4-C2B5CEAD91FC}" type="presParOf" srcId="{B4AD7EA0-52E5-4691-B5D9-2DC1523E40F3}" destId="{2CFC2D91-ADE6-462E-9D78-8A901B6491B4}" srcOrd="12" destOrd="0" presId="urn:microsoft.com/office/officeart/2005/8/layout/cycle1"/>
    <dgm:cxn modelId="{BBF63CE7-A2FF-42BE-9109-0415B5E10B48}" type="presParOf" srcId="{B4AD7EA0-52E5-4691-B5D9-2DC1523E40F3}" destId="{8FA70229-6F7F-43A9-BD02-EB1960EF0004}" srcOrd="13" destOrd="0" presId="urn:microsoft.com/office/officeart/2005/8/layout/cycle1"/>
    <dgm:cxn modelId="{4949103E-D1A2-43BA-9818-496B7CC63DDD}" type="presParOf" srcId="{B4AD7EA0-52E5-4691-B5D9-2DC1523E40F3}" destId="{127F8187-6F55-414E-8A72-2CCDCFE7FB6A}" srcOrd="14" destOrd="0" presId="urn:microsoft.com/office/officeart/2005/8/layout/cycle1"/>
    <dgm:cxn modelId="{1632A7FE-0F46-4810-9117-1C1D21239597}" type="presParOf" srcId="{B4AD7EA0-52E5-4691-B5D9-2DC1523E40F3}" destId="{B8B84C58-A81C-40E5-84E6-C13E09DD4208}" srcOrd="15" destOrd="0" presId="urn:microsoft.com/office/officeart/2005/8/layout/cycle1"/>
    <dgm:cxn modelId="{9645A82A-4041-40D8-836B-7EE16A82D8EC}" type="presParOf" srcId="{B4AD7EA0-52E5-4691-B5D9-2DC1523E40F3}" destId="{3217DBAE-A57B-455E-8D3D-5979416F823F}" srcOrd="16" destOrd="0" presId="urn:microsoft.com/office/officeart/2005/8/layout/cycle1"/>
    <dgm:cxn modelId="{60619AC9-B37E-4182-8E97-29DE228200D0}" type="presParOf" srcId="{B4AD7EA0-52E5-4691-B5D9-2DC1523E40F3}" destId="{BDCE42CF-AC6B-49D1-9F3F-56BFA1F9646A}" srcOrd="17" destOrd="0" presId="urn:microsoft.com/office/officeart/2005/8/layout/cycle1"/>
    <dgm:cxn modelId="{430BF386-9F80-4B9B-86A1-F5278F784DB0}" type="presParOf" srcId="{B4AD7EA0-52E5-4691-B5D9-2DC1523E40F3}" destId="{5954E80C-E74A-4A32-8606-D3DAAB3451D7}" srcOrd="18" destOrd="0" presId="urn:microsoft.com/office/officeart/2005/8/layout/cycle1"/>
    <dgm:cxn modelId="{6FB0505A-5177-4D46-87E9-3BB05C190B53}" type="presParOf" srcId="{B4AD7EA0-52E5-4691-B5D9-2DC1523E40F3}" destId="{CBF67C54-5D8A-4010-9BA0-490A7022F6E9}" srcOrd="19" destOrd="0" presId="urn:microsoft.com/office/officeart/2005/8/layout/cycle1"/>
    <dgm:cxn modelId="{F13D9F41-0BBF-4C63-857C-BC251B8830E6}" type="presParOf" srcId="{B4AD7EA0-52E5-4691-B5D9-2DC1523E40F3}" destId="{87AFB9E3-9FE9-4CAC-900C-990BE2255DFE}" srcOrd="20" destOrd="0" presId="urn:microsoft.com/office/officeart/2005/8/layout/cycle1"/>
    <dgm:cxn modelId="{D232CC54-2605-4F0F-97B3-97B38085DDD2}" type="presParOf" srcId="{B4AD7EA0-52E5-4691-B5D9-2DC1523E40F3}" destId="{2A8F5829-D7DC-4505-ADA9-31F9347110B5}" srcOrd="21" destOrd="0" presId="urn:microsoft.com/office/officeart/2005/8/layout/cycle1"/>
    <dgm:cxn modelId="{E4CE6E82-7AE4-4FDC-8837-C8C1E52DF6FD}" type="presParOf" srcId="{B4AD7EA0-52E5-4691-B5D9-2DC1523E40F3}" destId="{076A05CA-D958-4174-B78E-ECD31984717E}" srcOrd="22" destOrd="0" presId="urn:microsoft.com/office/officeart/2005/8/layout/cycle1"/>
    <dgm:cxn modelId="{E7FAE0D1-0F41-4575-B80F-7A4D06ADDCC9}" type="presParOf" srcId="{B4AD7EA0-52E5-4691-B5D9-2DC1523E40F3}" destId="{BEDE9CB1-CCBE-46FC-ADDD-C6B9AA5C2B45}" srcOrd="23" destOrd="0" presId="urn:microsoft.com/office/officeart/2005/8/layout/cycle1"/>
    <dgm:cxn modelId="{2116CD42-1FAF-43C7-9267-FA62179635BF}" type="presParOf" srcId="{B4AD7EA0-52E5-4691-B5D9-2DC1523E40F3}" destId="{BA498C64-DCBA-4420-B5FF-689167F0B1C6}" srcOrd="24" destOrd="0" presId="urn:microsoft.com/office/officeart/2005/8/layout/cycle1"/>
    <dgm:cxn modelId="{12B6D147-1AA0-4DCF-A4D0-F621382E5222}" type="presParOf" srcId="{B4AD7EA0-52E5-4691-B5D9-2DC1523E40F3}" destId="{32021CB0-D9F0-46DD-8E24-6A9990935599}" srcOrd="25" destOrd="0" presId="urn:microsoft.com/office/officeart/2005/8/layout/cycle1"/>
    <dgm:cxn modelId="{01C24053-A7E1-432A-962F-CF6B03D3B668}" type="presParOf" srcId="{B4AD7EA0-52E5-4691-B5D9-2DC1523E40F3}" destId="{4592D812-D658-431F-866B-12F28D1B7BDA}" srcOrd="26" destOrd="0" presId="urn:microsoft.com/office/officeart/2005/8/layout/cycle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37C136-F798-409F-A4D6-0CDF9F479E12}" type="doc">
      <dgm:prSet loTypeId="urn:microsoft.com/office/officeart/2005/8/layout/cycle8" loCatId="cycle" qsTypeId="urn:microsoft.com/office/officeart/2005/8/quickstyle/simple1" qsCatId="simple" csTypeId="urn:microsoft.com/office/officeart/2005/8/colors/colorful3" csCatId="colorful" phldr="1"/>
      <dgm:spPr/>
    </dgm:pt>
    <dgm:pt modelId="{27B4669A-DEA7-44C6-BD48-1D76BC80BE16}">
      <dgm:prSet phldrT="[Text]" custT="1"/>
      <dgm:spPr/>
      <dgm:t>
        <a:bodyPr/>
        <a:lstStyle/>
        <a:p>
          <a:r>
            <a:rPr lang="en-AU" sz="1200" dirty="0" smtClean="0"/>
            <a:t>Where are we now?</a:t>
          </a:r>
          <a:endParaRPr lang="en-AU" sz="1200" dirty="0"/>
        </a:p>
      </dgm:t>
    </dgm:pt>
    <dgm:pt modelId="{A08752D9-34AB-4479-8919-91726C5C0B66}" type="parTrans" cxnId="{B14C756B-4088-4614-95E8-EC0147048EFE}">
      <dgm:prSet/>
      <dgm:spPr/>
      <dgm:t>
        <a:bodyPr/>
        <a:lstStyle/>
        <a:p>
          <a:endParaRPr lang="en-AU"/>
        </a:p>
      </dgm:t>
    </dgm:pt>
    <dgm:pt modelId="{280F4AC0-FF1B-4E77-9B4C-EBD55EAA7E25}" type="sibTrans" cxnId="{B14C756B-4088-4614-95E8-EC0147048EFE}">
      <dgm:prSet/>
      <dgm:spPr/>
      <dgm:t>
        <a:bodyPr/>
        <a:lstStyle/>
        <a:p>
          <a:endParaRPr lang="en-AU"/>
        </a:p>
      </dgm:t>
    </dgm:pt>
    <dgm:pt modelId="{88F34E32-83AB-4CF9-93F2-9036CA702EC0}">
      <dgm:prSet phldrT="[Text]" custT="1"/>
      <dgm:spPr/>
      <dgm:t>
        <a:bodyPr/>
        <a:lstStyle/>
        <a:p>
          <a:r>
            <a:rPr lang="en-AU" sz="1200" dirty="0" smtClean="0"/>
            <a:t>Where do we want to be?</a:t>
          </a:r>
          <a:endParaRPr lang="en-AU" sz="1200" dirty="0"/>
        </a:p>
      </dgm:t>
    </dgm:pt>
    <dgm:pt modelId="{80BD7662-CBA4-430E-8D1A-6C81101C0AE5}" type="parTrans" cxnId="{75C0F66F-6EF5-436E-A1D1-8A4FA8D61C39}">
      <dgm:prSet/>
      <dgm:spPr/>
      <dgm:t>
        <a:bodyPr/>
        <a:lstStyle/>
        <a:p>
          <a:endParaRPr lang="en-AU"/>
        </a:p>
      </dgm:t>
    </dgm:pt>
    <dgm:pt modelId="{19DC31A3-F6E8-44FD-A925-CA5038C25C00}" type="sibTrans" cxnId="{75C0F66F-6EF5-436E-A1D1-8A4FA8D61C39}">
      <dgm:prSet/>
      <dgm:spPr/>
      <dgm:t>
        <a:bodyPr/>
        <a:lstStyle/>
        <a:p>
          <a:endParaRPr lang="en-AU"/>
        </a:p>
      </dgm:t>
    </dgm:pt>
    <dgm:pt modelId="{5B6F5A17-913A-43D7-8D5C-47FAEC1F4475}">
      <dgm:prSet phldrT="[Text]" custT="1"/>
      <dgm:spPr/>
      <dgm:t>
        <a:bodyPr/>
        <a:lstStyle/>
        <a:p>
          <a:r>
            <a:rPr lang="en-AU" sz="1200" dirty="0" smtClean="0"/>
            <a:t>How did we get to where we are?</a:t>
          </a:r>
          <a:endParaRPr lang="en-AU" sz="1200" dirty="0"/>
        </a:p>
      </dgm:t>
    </dgm:pt>
    <dgm:pt modelId="{0A8EBF37-0554-443F-81EF-B1801E2A55A0}" type="parTrans" cxnId="{272FCB67-92C9-412B-9C45-0842A9083B91}">
      <dgm:prSet/>
      <dgm:spPr/>
      <dgm:t>
        <a:bodyPr/>
        <a:lstStyle/>
        <a:p>
          <a:endParaRPr lang="en-AU"/>
        </a:p>
      </dgm:t>
    </dgm:pt>
    <dgm:pt modelId="{21E8B451-ED0D-4697-B3E7-FD7076A42B6C}" type="sibTrans" cxnId="{272FCB67-92C9-412B-9C45-0842A9083B91}">
      <dgm:prSet/>
      <dgm:spPr/>
      <dgm:t>
        <a:bodyPr/>
        <a:lstStyle/>
        <a:p>
          <a:endParaRPr lang="en-AU"/>
        </a:p>
      </dgm:t>
    </dgm:pt>
    <dgm:pt modelId="{0B02C649-BCC5-4512-9E7C-D82501322B1B}">
      <dgm:prSet phldrT="[Text]" custT="1"/>
      <dgm:spPr/>
      <dgm:t>
        <a:bodyPr/>
        <a:lstStyle/>
        <a:p>
          <a:r>
            <a:rPr lang="en-AU" sz="1200" dirty="0" smtClean="0"/>
            <a:t>How are we going to get to where we want to be?</a:t>
          </a:r>
          <a:endParaRPr lang="en-AU" sz="1200" dirty="0"/>
        </a:p>
      </dgm:t>
    </dgm:pt>
    <dgm:pt modelId="{7D31FC40-B60F-4420-BEAD-5667B8B4C49F}" type="parTrans" cxnId="{749080C4-8897-464C-8AA5-30F4A4DA39D7}">
      <dgm:prSet/>
      <dgm:spPr/>
      <dgm:t>
        <a:bodyPr/>
        <a:lstStyle/>
        <a:p>
          <a:endParaRPr lang="en-AU"/>
        </a:p>
      </dgm:t>
    </dgm:pt>
    <dgm:pt modelId="{41EA5089-0A3B-45D4-BE5F-A4DC48572B1F}" type="sibTrans" cxnId="{749080C4-8897-464C-8AA5-30F4A4DA39D7}">
      <dgm:prSet/>
      <dgm:spPr/>
      <dgm:t>
        <a:bodyPr/>
        <a:lstStyle/>
        <a:p>
          <a:endParaRPr lang="en-AU"/>
        </a:p>
      </dgm:t>
    </dgm:pt>
    <dgm:pt modelId="{7C59E92B-7E99-4EC7-B6F8-3C2B4EBC713B}">
      <dgm:prSet phldrT="[Text]" custT="1"/>
      <dgm:spPr/>
      <dgm:t>
        <a:bodyPr/>
        <a:lstStyle/>
        <a:p>
          <a:r>
            <a:rPr lang="en-AU" sz="1200" dirty="0" smtClean="0"/>
            <a:t>How are we going to get to implement?</a:t>
          </a:r>
          <a:endParaRPr lang="en-AU" sz="1200" dirty="0"/>
        </a:p>
      </dgm:t>
    </dgm:pt>
    <dgm:pt modelId="{1C55498A-ED34-462B-842E-CEE5757F7D8C}" type="parTrans" cxnId="{9D71AE6D-B115-48C8-9797-53971DF80E25}">
      <dgm:prSet/>
      <dgm:spPr/>
      <dgm:t>
        <a:bodyPr/>
        <a:lstStyle/>
        <a:p>
          <a:endParaRPr lang="en-AU"/>
        </a:p>
      </dgm:t>
    </dgm:pt>
    <dgm:pt modelId="{B1440B72-2BD4-4A61-A4E0-D5830E21B154}" type="sibTrans" cxnId="{9D71AE6D-B115-48C8-9797-53971DF80E25}">
      <dgm:prSet/>
      <dgm:spPr/>
      <dgm:t>
        <a:bodyPr/>
        <a:lstStyle/>
        <a:p>
          <a:endParaRPr lang="en-AU"/>
        </a:p>
      </dgm:t>
    </dgm:pt>
    <dgm:pt modelId="{41FFDFA2-8C5C-4055-89F1-7E6151667C34}">
      <dgm:prSet phldrT="[Text]" custT="1"/>
      <dgm:spPr/>
      <dgm:t>
        <a:bodyPr/>
        <a:lstStyle/>
        <a:p>
          <a:r>
            <a:rPr lang="en-AU" sz="1200" dirty="0" smtClean="0"/>
            <a:t>How will we know if what we are doing is making a difference?</a:t>
          </a:r>
          <a:endParaRPr lang="en-AU" sz="1200" dirty="0"/>
        </a:p>
      </dgm:t>
    </dgm:pt>
    <dgm:pt modelId="{F6150389-7D25-4DEC-B1FE-7563B11C1ECA}" type="parTrans" cxnId="{471FDC4A-1B80-4162-BF53-40FF90BCA91D}">
      <dgm:prSet/>
      <dgm:spPr/>
      <dgm:t>
        <a:bodyPr/>
        <a:lstStyle/>
        <a:p>
          <a:endParaRPr lang="en-AU"/>
        </a:p>
      </dgm:t>
    </dgm:pt>
    <dgm:pt modelId="{458D7AF2-6517-4D60-9CDB-22169A7CD8C8}" type="sibTrans" cxnId="{471FDC4A-1B80-4162-BF53-40FF90BCA91D}">
      <dgm:prSet/>
      <dgm:spPr/>
      <dgm:t>
        <a:bodyPr/>
        <a:lstStyle/>
        <a:p>
          <a:endParaRPr lang="en-AU"/>
        </a:p>
      </dgm:t>
    </dgm:pt>
    <dgm:pt modelId="{277E5E69-0431-4A05-97A1-F1B4D6D4F967}">
      <dgm:prSet phldrT="[Text]" custT="1"/>
      <dgm:spPr/>
      <dgm:t>
        <a:bodyPr/>
        <a:lstStyle/>
        <a:p>
          <a:r>
            <a:rPr lang="en-AU" sz="1400" dirty="0" smtClean="0"/>
            <a:t>How can we keep doing the things that make a difference?</a:t>
          </a:r>
          <a:endParaRPr lang="en-AU" sz="1400" dirty="0"/>
        </a:p>
      </dgm:t>
    </dgm:pt>
    <dgm:pt modelId="{FDDA0D51-E8D1-4F44-9ACB-3824E4726D81}" type="parTrans" cxnId="{6B771F10-8277-461F-8EA9-B63C493B22B4}">
      <dgm:prSet/>
      <dgm:spPr/>
      <dgm:t>
        <a:bodyPr/>
        <a:lstStyle/>
        <a:p>
          <a:endParaRPr lang="en-AU"/>
        </a:p>
      </dgm:t>
    </dgm:pt>
    <dgm:pt modelId="{33AAA63E-FBD4-4161-AD5F-51FFA372C5EA}" type="sibTrans" cxnId="{6B771F10-8277-461F-8EA9-B63C493B22B4}">
      <dgm:prSet/>
      <dgm:spPr/>
      <dgm:t>
        <a:bodyPr/>
        <a:lstStyle/>
        <a:p>
          <a:endParaRPr lang="en-AU"/>
        </a:p>
      </dgm:t>
    </dgm:pt>
    <dgm:pt modelId="{3837ECED-FEAE-454D-9963-98245AE24B3A}" type="pres">
      <dgm:prSet presAssocID="{3A37C136-F798-409F-A4D6-0CDF9F479E12}" presName="compositeShape" presStyleCnt="0">
        <dgm:presLayoutVars>
          <dgm:chMax val="7"/>
          <dgm:dir/>
          <dgm:resizeHandles val="exact"/>
        </dgm:presLayoutVars>
      </dgm:prSet>
      <dgm:spPr/>
    </dgm:pt>
    <dgm:pt modelId="{6F3FC890-047D-4ECB-A5F8-5B3F644B6400}" type="pres">
      <dgm:prSet presAssocID="{3A37C136-F798-409F-A4D6-0CDF9F479E12}" presName="wedge1" presStyleLbl="node1" presStyleIdx="0" presStyleCnt="7"/>
      <dgm:spPr/>
      <dgm:t>
        <a:bodyPr/>
        <a:lstStyle/>
        <a:p>
          <a:endParaRPr lang="en-AU"/>
        </a:p>
      </dgm:t>
    </dgm:pt>
    <dgm:pt modelId="{03C3A7AA-988E-4B38-97BD-14E73E5231A4}" type="pres">
      <dgm:prSet presAssocID="{3A37C136-F798-409F-A4D6-0CDF9F479E12}" presName="dummy1a" presStyleCnt="0"/>
      <dgm:spPr/>
    </dgm:pt>
    <dgm:pt modelId="{FB852EAD-9AC7-4DA4-B16F-029B97345A88}" type="pres">
      <dgm:prSet presAssocID="{3A37C136-F798-409F-A4D6-0CDF9F479E12}" presName="dummy1b" presStyleCnt="0"/>
      <dgm:spPr/>
    </dgm:pt>
    <dgm:pt modelId="{C32C9CE5-6EB9-445C-9EE0-BD1781B5B2C1}" type="pres">
      <dgm:prSet presAssocID="{3A37C136-F798-409F-A4D6-0CDF9F479E12}" presName="wedge1Tx" presStyleLbl="node1" presStyleIdx="0" presStyleCnt="7">
        <dgm:presLayoutVars>
          <dgm:chMax val="0"/>
          <dgm:chPref val="0"/>
          <dgm:bulletEnabled val="1"/>
        </dgm:presLayoutVars>
      </dgm:prSet>
      <dgm:spPr/>
      <dgm:t>
        <a:bodyPr/>
        <a:lstStyle/>
        <a:p>
          <a:endParaRPr lang="en-AU"/>
        </a:p>
      </dgm:t>
    </dgm:pt>
    <dgm:pt modelId="{6A1717EF-EDD7-4B47-8F86-A671F2D925F9}" type="pres">
      <dgm:prSet presAssocID="{3A37C136-F798-409F-A4D6-0CDF9F479E12}" presName="wedge2" presStyleLbl="node1" presStyleIdx="1" presStyleCnt="7"/>
      <dgm:spPr/>
      <dgm:t>
        <a:bodyPr/>
        <a:lstStyle/>
        <a:p>
          <a:endParaRPr lang="en-AU"/>
        </a:p>
      </dgm:t>
    </dgm:pt>
    <dgm:pt modelId="{02FB528F-3549-40D4-88C5-CBF41DCB0F46}" type="pres">
      <dgm:prSet presAssocID="{3A37C136-F798-409F-A4D6-0CDF9F479E12}" presName="dummy2a" presStyleCnt="0"/>
      <dgm:spPr/>
    </dgm:pt>
    <dgm:pt modelId="{22B88C7A-E3DB-4792-8FE9-00BA61B425D0}" type="pres">
      <dgm:prSet presAssocID="{3A37C136-F798-409F-A4D6-0CDF9F479E12}" presName="dummy2b" presStyleCnt="0"/>
      <dgm:spPr/>
    </dgm:pt>
    <dgm:pt modelId="{D786EB7D-2D2B-4976-80A8-F82D41AD3D44}" type="pres">
      <dgm:prSet presAssocID="{3A37C136-F798-409F-A4D6-0CDF9F479E12}" presName="wedge2Tx" presStyleLbl="node1" presStyleIdx="1" presStyleCnt="7">
        <dgm:presLayoutVars>
          <dgm:chMax val="0"/>
          <dgm:chPref val="0"/>
          <dgm:bulletEnabled val="1"/>
        </dgm:presLayoutVars>
      </dgm:prSet>
      <dgm:spPr/>
      <dgm:t>
        <a:bodyPr/>
        <a:lstStyle/>
        <a:p>
          <a:endParaRPr lang="en-AU"/>
        </a:p>
      </dgm:t>
    </dgm:pt>
    <dgm:pt modelId="{40EA17E0-86A1-4F2E-A489-705300EC705E}" type="pres">
      <dgm:prSet presAssocID="{3A37C136-F798-409F-A4D6-0CDF9F479E12}" presName="wedge3" presStyleLbl="node1" presStyleIdx="2" presStyleCnt="7"/>
      <dgm:spPr/>
      <dgm:t>
        <a:bodyPr/>
        <a:lstStyle/>
        <a:p>
          <a:endParaRPr lang="en-AU"/>
        </a:p>
      </dgm:t>
    </dgm:pt>
    <dgm:pt modelId="{143D9584-CE11-4BFA-B2B8-0605F90332DD}" type="pres">
      <dgm:prSet presAssocID="{3A37C136-F798-409F-A4D6-0CDF9F479E12}" presName="dummy3a" presStyleCnt="0"/>
      <dgm:spPr/>
    </dgm:pt>
    <dgm:pt modelId="{57D70520-B64C-4275-8E70-234FBD4FDA7D}" type="pres">
      <dgm:prSet presAssocID="{3A37C136-F798-409F-A4D6-0CDF9F479E12}" presName="dummy3b" presStyleCnt="0"/>
      <dgm:spPr/>
    </dgm:pt>
    <dgm:pt modelId="{D396860D-80D1-4199-9BC2-DA3C1B69C885}" type="pres">
      <dgm:prSet presAssocID="{3A37C136-F798-409F-A4D6-0CDF9F479E12}" presName="wedge3Tx" presStyleLbl="node1" presStyleIdx="2" presStyleCnt="7">
        <dgm:presLayoutVars>
          <dgm:chMax val="0"/>
          <dgm:chPref val="0"/>
          <dgm:bulletEnabled val="1"/>
        </dgm:presLayoutVars>
      </dgm:prSet>
      <dgm:spPr/>
      <dgm:t>
        <a:bodyPr/>
        <a:lstStyle/>
        <a:p>
          <a:endParaRPr lang="en-AU"/>
        </a:p>
      </dgm:t>
    </dgm:pt>
    <dgm:pt modelId="{07F5B190-6B0D-423F-A622-DFE2B2E7D6FB}" type="pres">
      <dgm:prSet presAssocID="{3A37C136-F798-409F-A4D6-0CDF9F479E12}" presName="wedge4" presStyleLbl="node1" presStyleIdx="3" presStyleCnt="7"/>
      <dgm:spPr/>
      <dgm:t>
        <a:bodyPr/>
        <a:lstStyle/>
        <a:p>
          <a:endParaRPr lang="en-AU"/>
        </a:p>
      </dgm:t>
    </dgm:pt>
    <dgm:pt modelId="{0EC1A8CB-CD5C-4272-8A0C-AFCB17CFDCE6}" type="pres">
      <dgm:prSet presAssocID="{3A37C136-F798-409F-A4D6-0CDF9F479E12}" presName="dummy4a" presStyleCnt="0"/>
      <dgm:spPr/>
    </dgm:pt>
    <dgm:pt modelId="{46A424AB-B0AF-4903-898E-CD24C130A8DF}" type="pres">
      <dgm:prSet presAssocID="{3A37C136-F798-409F-A4D6-0CDF9F479E12}" presName="dummy4b" presStyleCnt="0"/>
      <dgm:spPr/>
    </dgm:pt>
    <dgm:pt modelId="{A47CC6D0-C693-4749-9027-E02609407E74}" type="pres">
      <dgm:prSet presAssocID="{3A37C136-F798-409F-A4D6-0CDF9F479E12}" presName="wedge4Tx" presStyleLbl="node1" presStyleIdx="3" presStyleCnt="7">
        <dgm:presLayoutVars>
          <dgm:chMax val="0"/>
          <dgm:chPref val="0"/>
          <dgm:bulletEnabled val="1"/>
        </dgm:presLayoutVars>
      </dgm:prSet>
      <dgm:spPr/>
      <dgm:t>
        <a:bodyPr/>
        <a:lstStyle/>
        <a:p>
          <a:endParaRPr lang="en-AU"/>
        </a:p>
      </dgm:t>
    </dgm:pt>
    <dgm:pt modelId="{4D025A87-4348-4133-A21F-8BD0600C9076}" type="pres">
      <dgm:prSet presAssocID="{3A37C136-F798-409F-A4D6-0CDF9F479E12}" presName="wedge5" presStyleLbl="node1" presStyleIdx="4" presStyleCnt="7"/>
      <dgm:spPr/>
      <dgm:t>
        <a:bodyPr/>
        <a:lstStyle/>
        <a:p>
          <a:endParaRPr lang="en-AU"/>
        </a:p>
      </dgm:t>
    </dgm:pt>
    <dgm:pt modelId="{18738D3F-FF75-4BC4-9CA5-45FB2530F50E}" type="pres">
      <dgm:prSet presAssocID="{3A37C136-F798-409F-A4D6-0CDF9F479E12}" presName="dummy5a" presStyleCnt="0"/>
      <dgm:spPr/>
    </dgm:pt>
    <dgm:pt modelId="{BF52DA16-0107-4BF1-AF03-D63553901DF5}" type="pres">
      <dgm:prSet presAssocID="{3A37C136-F798-409F-A4D6-0CDF9F479E12}" presName="dummy5b" presStyleCnt="0"/>
      <dgm:spPr/>
    </dgm:pt>
    <dgm:pt modelId="{1B7DA632-4C3E-42E5-802F-DC028965FB27}" type="pres">
      <dgm:prSet presAssocID="{3A37C136-F798-409F-A4D6-0CDF9F479E12}" presName="wedge5Tx" presStyleLbl="node1" presStyleIdx="4" presStyleCnt="7">
        <dgm:presLayoutVars>
          <dgm:chMax val="0"/>
          <dgm:chPref val="0"/>
          <dgm:bulletEnabled val="1"/>
        </dgm:presLayoutVars>
      </dgm:prSet>
      <dgm:spPr/>
      <dgm:t>
        <a:bodyPr/>
        <a:lstStyle/>
        <a:p>
          <a:endParaRPr lang="en-AU"/>
        </a:p>
      </dgm:t>
    </dgm:pt>
    <dgm:pt modelId="{EA002BEA-65C1-458A-8EE0-8C458154C0C5}" type="pres">
      <dgm:prSet presAssocID="{3A37C136-F798-409F-A4D6-0CDF9F479E12}" presName="wedge6" presStyleLbl="node1" presStyleIdx="5" presStyleCnt="7"/>
      <dgm:spPr/>
      <dgm:t>
        <a:bodyPr/>
        <a:lstStyle/>
        <a:p>
          <a:endParaRPr lang="en-AU"/>
        </a:p>
      </dgm:t>
    </dgm:pt>
    <dgm:pt modelId="{1F19A323-8F95-4644-824C-B0C3B9B84868}" type="pres">
      <dgm:prSet presAssocID="{3A37C136-F798-409F-A4D6-0CDF9F479E12}" presName="dummy6a" presStyleCnt="0"/>
      <dgm:spPr/>
    </dgm:pt>
    <dgm:pt modelId="{2D1465BA-0F43-4D33-B34F-1BB0D8F840A0}" type="pres">
      <dgm:prSet presAssocID="{3A37C136-F798-409F-A4D6-0CDF9F479E12}" presName="dummy6b" presStyleCnt="0"/>
      <dgm:spPr/>
    </dgm:pt>
    <dgm:pt modelId="{F8E21BFB-F8DF-4A27-BB6A-04B47852BA09}" type="pres">
      <dgm:prSet presAssocID="{3A37C136-F798-409F-A4D6-0CDF9F479E12}" presName="wedge6Tx" presStyleLbl="node1" presStyleIdx="5" presStyleCnt="7">
        <dgm:presLayoutVars>
          <dgm:chMax val="0"/>
          <dgm:chPref val="0"/>
          <dgm:bulletEnabled val="1"/>
        </dgm:presLayoutVars>
      </dgm:prSet>
      <dgm:spPr/>
      <dgm:t>
        <a:bodyPr/>
        <a:lstStyle/>
        <a:p>
          <a:endParaRPr lang="en-AU"/>
        </a:p>
      </dgm:t>
    </dgm:pt>
    <dgm:pt modelId="{92B519AD-7E60-4664-A04B-98757C790F67}" type="pres">
      <dgm:prSet presAssocID="{3A37C136-F798-409F-A4D6-0CDF9F479E12}" presName="wedge7" presStyleLbl="node1" presStyleIdx="6" presStyleCnt="7"/>
      <dgm:spPr/>
      <dgm:t>
        <a:bodyPr/>
        <a:lstStyle/>
        <a:p>
          <a:endParaRPr lang="en-AU"/>
        </a:p>
      </dgm:t>
    </dgm:pt>
    <dgm:pt modelId="{DE836346-4EA3-4815-A78F-291F6D0EEC09}" type="pres">
      <dgm:prSet presAssocID="{3A37C136-F798-409F-A4D6-0CDF9F479E12}" presName="dummy7a" presStyleCnt="0"/>
      <dgm:spPr/>
    </dgm:pt>
    <dgm:pt modelId="{C1DF2C8F-9646-496A-ADE3-5879BEBC8E03}" type="pres">
      <dgm:prSet presAssocID="{3A37C136-F798-409F-A4D6-0CDF9F479E12}" presName="dummy7b" presStyleCnt="0"/>
      <dgm:spPr/>
    </dgm:pt>
    <dgm:pt modelId="{E3A81E37-3CFD-43B6-AA75-C870BF1806EB}" type="pres">
      <dgm:prSet presAssocID="{3A37C136-F798-409F-A4D6-0CDF9F479E12}" presName="wedge7Tx" presStyleLbl="node1" presStyleIdx="6" presStyleCnt="7">
        <dgm:presLayoutVars>
          <dgm:chMax val="0"/>
          <dgm:chPref val="0"/>
          <dgm:bulletEnabled val="1"/>
        </dgm:presLayoutVars>
      </dgm:prSet>
      <dgm:spPr/>
      <dgm:t>
        <a:bodyPr/>
        <a:lstStyle/>
        <a:p>
          <a:endParaRPr lang="en-AU"/>
        </a:p>
      </dgm:t>
    </dgm:pt>
    <dgm:pt modelId="{F6505A83-2443-4E47-B8FA-FFEA8F19C65E}" type="pres">
      <dgm:prSet presAssocID="{280F4AC0-FF1B-4E77-9B4C-EBD55EAA7E25}" presName="arrowWedge1" presStyleLbl="fgSibTrans2D1" presStyleIdx="0" presStyleCnt="7"/>
      <dgm:spPr/>
    </dgm:pt>
    <dgm:pt modelId="{459C912F-ED06-4AA4-85C3-7DBD9A001E2A}" type="pres">
      <dgm:prSet presAssocID="{19DC31A3-F6E8-44FD-A925-CA5038C25C00}" presName="arrowWedge2" presStyleLbl="fgSibTrans2D1" presStyleIdx="1" presStyleCnt="7"/>
      <dgm:spPr/>
    </dgm:pt>
    <dgm:pt modelId="{3DD9BD9F-688C-4694-8E95-C78AD2E4D291}" type="pres">
      <dgm:prSet presAssocID="{21E8B451-ED0D-4697-B3E7-FD7076A42B6C}" presName="arrowWedge3" presStyleLbl="fgSibTrans2D1" presStyleIdx="2" presStyleCnt="7"/>
      <dgm:spPr/>
    </dgm:pt>
    <dgm:pt modelId="{F720106C-DBDB-4807-8143-CFAA47C14AAE}" type="pres">
      <dgm:prSet presAssocID="{41EA5089-0A3B-45D4-BE5F-A4DC48572B1F}" presName="arrowWedge4" presStyleLbl="fgSibTrans2D1" presStyleIdx="3" presStyleCnt="7"/>
      <dgm:spPr/>
    </dgm:pt>
    <dgm:pt modelId="{DCDE0A73-2EFE-4093-9F10-DB46384D014F}" type="pres">
      <dgm:prSet presAssocID="{B1440B72-2BD4-4A61-A4E0-D5830E21B154}" presName="arrowWedge5" presStyleLbl="fgSibTrans2D1" presStyleIdx="4" presStyleCnt="7"/>
      <dgm:spPr/>
    </dgm:pt>
    <dgm:pt modelId="{21C82937-2015-432D-89B8-BFD8BE897B64}" type="pres">
      <dgm:prSet presAssocID="{458D7AF2-6517-4D60-9CDB-22169A7CD8C8}" presName="arrowWedge6" presStyleLbl="fgSibTrans2D1" presStyleIdx="5" presStyleCnt="7"/>
      <dgm:spPr/>
    </dgm:pt>
    <dgm:pt modelId="{E66650A0-4A02-464B-9569-B5DE0F038A3D}" type="pres">
      <dgm:prSet presAssocID="{33AAA63E-FBD4-4161-AD5F-51FFA372C5EA}" presName="arrowWedge7" presStyleLbl="fgSibTrans2D1" presStyleIdx="6" presStyleCnt="7"/>
      <dgm:spPr/>
    </dgm:pt>
  </dgm:ptLst>
  <dgm:cxnLst>
    <dgm:cxn modelId="{4C865175-D755-4990-8F7C-0697847124E8}" type="presOf" srcId="{88F34E32-83AB-4CF9-93F2-9036CA702EC0}" destId="{D786EB7D-2D2B-4976-80A8-F82D41AD3D44}" srcOrd="1" destOrd="0" presId="urn:microsoft.com/office/officeart/2005/8/layout/cycle8"/>
    <dgm:cxn modelId="{A37A6FD2-268C-4506-A215-32260B032B45}" type="presOf" srcId="{277E5E69-0431-4A05-97A1-F1B4D6D4F967}" destId="{92B519AD-7E60-4664-A04B-98757C790F67}" srcOrd="0" destOrd="0" presId="urn:microsoft.com/office/officeart/2005/8/layout/cycle8"/>
    <dgm:cxn modelId="{E631E5A3-4FDD-476B-8412-583D9EED8140}" type="presOf" srcId="{0B02C649-BCC5-4512-9E7C-D82501322B1B}" destId="{A47CC6D0-C693-4749-9027-E02609407E74}" srcOrd="1" destOrd="0" presId="urn:microsoft.com/office/officeart/2005/8/layout/cycle8"/>
    <dgm:cxn modelId="{6B771F10-8277-461F-8EA9-B63C493B22B4}" srcId="{3A37C136-F798-409F-A4D6-0CDF9F479E12}" destId="{277E5E69-0431-4A05-97A1-F1B4D6D4F967}" srcOrd="6" destOrd="0" parTransId="{FDDA0D51-E8D1-4F44-9ACB-3824E4726D81}" sibTransId="{33AAA63E-FBD4-4161-AD5F-51FFA372C5EA}"/>
    <dgm:cxn modelId="{2194CA25-2F97-45CE-96E7-929EB6D6D80B}" type="presOf" srcId="{5B6F5A17-913A-43D7-8D5C-47FAEC1F4475}" destId="{40EA17E0-86A1-4F2E-A489-705300EC705E}" srcOrd="0" destOrd="0" presId="urn:microsoft.com/office/officeart/2005/8/layout/cycle8"/>
    <dgm:cxn modelId="{9D71AE6D-B115-48C8-9797-53971DF80E25}" srcId="{3A37C136-F798-409F-A4D6-0CDF9F479E12}" destId="{7C59E92B-7E99-4EC7-B6F8-3C2B4EBC713B}" srcOrd="4" destOrd="0" parTransId="{1C55498A-ED34-462B-842E-CEE5757F7D8C}" sibTransId="{B1440B72-2BD4-4A61-A4E0-D5830E21B154}"/>
    <dgm:cxn modelId="{495693E5-F3B0-4DCB-ABA6-1FDE76515814}" type="presOf" srcId="{27B4669A-DEA7-44C6-BD48-1D76BC80BE16}" destId="{C32C9CE5-6EB9-445C-9EE0-BD1781B5B2C1}" srcOrd="1" destOrd="0" presId="urn:microsoft.com/office/officeart/2005/8/layout/cycle8"/>
    <dgm:cxn modelId="{471FDC4A-1B80-4162-BF53-40FF90BCA91D}" srcId="{3A37C136-F798-409F-A4D6-0CDF9F479E12}" destId="{41FFDFA2-8C5C-4055-89F1-7E6151667C34}" srcOrd="5" destOrd="0" parTransId="{F6150389-7D25-4DEC-B1FE-7563B11C1ECA}" sibTransId="{458D7AF2-6517-4D60-9CDB-22169A7CD8C8}"/>
    <dgm:cxn modelId="{712770A6-CAD9-4C34-AE62-F8ED488F30CE}" type="presOf" srcId="{0B02C649-BCC5-4512-9E7C-D82501322B1B}" destId="{07F5B190-6B0D-423F-A622-DFE2B2E7D6FB}" srcOrd="0" destOrd="0" presId="urn:microsoft.com/office/officeart/2005/8/layout/cycle8"/>
    <dgm:cxn modelId="{E2DCEB76-EBBB-4D84-9C04-3EC92526564F}" type="presOf" srcId="{7C59E92B-7E99-4EC7-B6F8-3C2B4EBC713B}" destId="{4D025A87-4348-4133-A21F-8BD0600C9076}" srcOrd="0" destOrd="0" presId="urn:microsoft.com/office/officeart/2005/8/layout/cycle8"/>
    <dgm:cxn modelId="{272FCB67-92C9-412B-9C45-0842A9083B91}" srcId="{3A37C136-F798-409F-A4D6-0CDF9F479E12}" destId="{5B6F5A17-913A-43D7-8D5C-47FAEC1F4475}" srcOrd="2" destOrd="0" parTransId="{0A8EBF37-0554-443F-81EF-B1801E2A55A0}" sibTransId="{21E8B451-ED0D-4697-B3E7-FD7076A42B6C}"/>
    <dgm:cxn modelId="{75C0F66F-6EF5-436E-A1D1-8A4FA8D61C39}" srcId="{3A37C136-F798-409F-A4D6-0CDF9F479E12}" destId="{88F34E32-83AB-4CF9-93F2-9036CA702EC0}" srcOrd="1" destOrd="0" parTransId="{80BD7662-CBA4-430E-8D1A-6C81101C0AE5}" sibTransId="{19DC31A3-F6E8-44FD-A925-CA5038C25C00}"/>
    <dgm:cxn modelId="{B37CBA95-3E47-40F8-838F-236D3A016997}" type="presOf" srcId="{41FFDFA2-8C5C-4055-89F1-7E6151667C34}" destId="{EA002BEA-65C1-458A-8EE0-8C458154C0C5}" srcOrd="0" destOrd="0" presId="urn:microsoft.com/office/officeart/2005/8/layout/cycle8"/>
    <dgm:cxn modelId="{D31393DA-84EC-4AFC-AECE-24BEB6F63CE3}" type="presOf" srcId="{5B6F5A17-913A-43D7-8D5C-47FAEC1F4475}" destId="{D396860D-80D1-4199-9BC2-DA3C1B69C885}" srcOrd="1" destOrd="0" presId="urn:microsoft.com/office/officeart/2005/8/layout/cycle8"/>
    <dgm:cxn modelId="{EE7EF3A1-5EF6-4F50-999C-7A7BA0682D7B}" type="presOf" srcId="{41FFDFA2-8C5C-4055-89F1-7E6151667C34}" destId="{F8E21BFB-F8DF-4A27-BB6A-04B47852BA09}" srcOrd="1" destOrd="0" presId="urn:microsoft.com/office/officeart/2005/8/layout/cycle8"/>
    <dgm:cxn modelId="{7E579CB8-06FC-4C4D-85A0-8086F2C21FB9}" type="presOf" srcId="{88F34E32-83AB-4CF9-93F2-9036CA702EC0}" destId="{6A1717EF-EDD7-4B47-8F86-A671F2D925F9}" srcOrd="0" destOrd="0" presId="urn:microsoft.com/office/officeart/2005/8/layout/cycle8"/>
    <dgm:cxn modelId="{B14C756B-4088-4614-95E8-EC0147048EFE}" srcId="{3A37C136-F798-409F-A4D6-0CDF9F479E12}" destId="{27B4669A-DEA7-44C6-BD48-1D76BC80BE16}" srcOrd="0" destOrd="0" parTransId="{A08752D9-34AB-4479-8919-91726C5C0B66}" sibTransId="{280F4AC0-FF1B-4E77-9B4C-EBD55EAA7E25}"/>
    <dgm:cxn modelId="{749080C4-8897-464C-8AA5-30F4A4DA39D7}" srcId="{3A37C136-F798-409F-A4D6-0CDF9F479E12}" destId="{0B02C649-BCC5-4512-9E7C-D82501322B1B}" srcOrd="3" destOrd="0" parTransId="{7D31FC40-B60F-4420-BEAD-5667B8B4C49F}" sibTransId="{41EA5089-0A3B-45D4-BE5F-A4DC48572B1F}"/>
    <dgm:cxn modelId="{13280CC4-2394-43B4-98F0-2FA097ACFD51}" type="presOf" srcId="{3A37C136-F798-409F-A4D6-0CDF9F479E12}" destId="{3837ECED-FEAE-454D-9963-98245AE24B3A}" srcOrd="0" destOrd="0" presId="urn:microsoft.com/office/officeart/2005/8/layout/cycle8"/>
    <dgm:cxn modelId="{85734EAA-4681-4A50-92CE-801EC3478821}" type="presOf" srcId="{7C59E92B-7E99-4EC7-B6F8-3C2B4EBC713B}" destId="{1B7DA632-4C3E-42E5-802F-DC028965FB27}" srcOrd="1" destOrd="0" presId="urn:microsoft.com/office/officeart/2005/8/layout/cycle8"/>
    <dgm:cxn modelId="{0F5E2033-F1EA-4D71-8172-8AD5C82860A2}" type="presOf" srcId="{27B4669A-DEA7-44C6-BD48-1D76BC80BE16}" destId="{6F3FC890-047D-4ECB-A5F8-5B3F644B6400}" srcOrd="0" destOrd="0" presId="urn:microsoft.com/office/officeart/2005/8/layout/cycle8"/>
    <dgm:cxn modelId="{390980A0-C02C-48F1-B5E7-09F82982258A}" type="presOf" srcId="{277E5E69-0431-4A05-97A1-F1B4D6D4F967}" destId="{E3A81E37-3CFD-43B6-AA75-C870BF1806EB}" srcOrd="1" destOrd="0" presId="urn:microsoft.com/office/officeart/2005/8/layout/cycle8"/>
    <dgm:cxn modelId="{DDE6707A-E473-4AD3-86AE-76A7B4D81816}" type="presParOf" srcId="{3837ECED-FEAE-454D-9963-98245AE24B3A}" destId="{6F3FC890-047D-4ECB-A5F8-5B3F644B6400}" srcOrd="0" destOrd="0" presId="urn:microsoft.com/office/officeart/2005/8/layout/cycle8"/>
    <dgm:cxn modelId="{1B8DC427-2787-4BA2-8F41-4E1BA8BCF189}" type="presParOf" srcId="{3837ECED-FEAE-454D-9963-98245AE24B3A}" destId="{03C3A7AA-988E-4B38-97BD-14E73E5231A4}" srcOrd="1" destOrd="0" presId="urn:microsoft.com/office/officeart/2005/8/layout/cycle8"/>
    <dgm:cxn modelId="{8BFD7350-C328-4D9B-942D-78C1EDC88F5D}" type="presParOf" srcId="{3837ECED-FEAE-454D-9963-98245AE24B3A}" destId="{FB852EAD-9AC7-4DA4-B16F-029B97345A88}" srcOrd="2" destOrd="0" presId="urn:microsoft.com/office/officeart/2005/8/layout/cycle8"/>
    <dgm:cxn modelId="{6E7A9035-F87B-493D-8871-13B05F7E5B4A}" type="presParOf" srcId="{3837ECED-FEAE-454D-9963-98245AE24B3A}" destId="{C32C9CE5-6EB9-445C-9EE0-BD1781B5B2C1}" srcOrd="3" destOrd="0" presId="urn:microsoft.com/office/officeart/2005/8/layout/cycle8"/>
    <dgm:cxn modelId="{17A1BD33-FCE9-4180-A1EF-7B9EDE3F1E5D}" type="presParOf" srcId="{3837ECED-FEAE-454D-9963-98245AE24B3A}" destId="{6A1717EF-EDD7-4B47-8F86-A671F2D925F9}" srcOrd="4" destOrd="0" presId="urn:microsoft.com/office/officeart/2005/8/layout/cycle8"/>
    <dgm:cxn modelId="{29E1F082-8CBD-4259-A588-5B1F2FEDD286}" type="presParOf" srcId="{3837ECED-FEAE-454D-9963-98245AE24B3A}" destId="{02FB528F-3549-40D4-88C5-CBF41DCB0F46}" srcOrd="5" destOrd="0" presId="urn:microsoft.com/office/officeart/2005/8/layout/cycle8"/>
    <dgm:cxn modelId="{559E1C6A-0BFE-4E99-AFE8-9B5E02976123}" type="presParOf" srcId="{3837ECED-FEAE-454D-9963-98245AE24B3A}" destId="{22B88C7A-E3DB-4792-8FE9-00BA61B425D0}" srcOrd="6" destOrd="0" presId="urn:microsoft.com/office/officeart/2005/8/layout/cycle8"/>
    <dgm:cxn modelId="{54621A12-0019-449B-90E2-A3F45D4EF934}" type="presParOf" srcId="{3837ECED-FEAE-454D-9963-98245AE24B3A}" destId="{D786EB7D-2D2B-4976-80A8-F82D41AD3D44}" srcOrd="7" destOrd="0" presId="urn:microsoft.com/office/officeart/2005/8/layout/cycle8"/>
    <dgm:cxn modelId="{5AEBA8E9-FCD7-4060-8093-DD030C3DC8C5}" type="presParOf" srcId="{3837ECED-FEAE-454D-9963-98245AE24B3A}" destId="{40EA17E0-86A1-4F2E-A489-705300EC705E}" srcOrd="8" destOrd="0" presId="urn:microsoft.com/office/officeart/2005/8/layout/cycle8"/>
    <dgm:cxn modelId="{63758936-6FCD-4271-A9CF-907DB4319FE5}" type="presParOf" srcId="{3837ECED-FEAE-454D-9963-98245AE24B3A}" destId="{143D9584-CE11-4BFA-B2B8-0605F90332DD}" srcOrd="9" destOrd="0" presId="urn:microsoft.com/office/officeart/2005/8/layout/cycle8"/>
    <dgm:cxn modelId="{2259E5FF-5946-4E5E-8C81-134E3DB3A5C6}" type="presParOf" srcId="{3837ECED-FEAE-454D-9963-98245AE24B3A}" destId="{57D70520-B64C-4275-8E70-234FBD4FDA7D}" srcOrd="10" destOrd="0" presId="urn:microsoft.com/office/officeart/2005/8/layout/cycle8"/>
    <dgm:cxn modelId="{E77B90C3-22A3-43A2-B034-491D24E374E6}" type="presParOf" srcId="{3837ECED-FEAE-454D-9963-98245AE24B3A}" destId="{D396860D-80D1-4199-9BC2-DA3C1B69C885}" srcOrd="11" destOrd="0" presId="urn:microsoft.com/office/officeart/2005/8/layout/cycle8"/>
    <dgm:cxn modelId="{7DD479CA-00BA-46D4-85D2-4075322FDACB}" type="presParOf" srcId="{3837ECED-FEAE-454D-9963-98245AE24B3A}" destId="{07F5B190-6B0D-423F-A622-DFE2B2E7D6FB}" srcOrd="12" destOrd="0" presId="urn:microsoft.com/office/officeart/2005/8/layout/cycle8"/>
    <dgm:cxn modelId="{6AE53EE0-9FD2-4CB1-8131-EFB952576BEF}" type="presParOf" srcId="{3837ECED-FEAE-454D-9963-98245AE24B3A}" destId="{0EC1A8CB-CD5C-4272-8A0C-AFCB17CFDCE6}" srcOrd="13" destOrd="0" presId="urn:microsoft.com/office/officeart/2005/8/layout/cycle8"/>
    <dgm:cxn modelId="{FDC63E5D-DCE8-473B-95BC-08ED3F1B5AFE}" type="presParOf" srcId="{3837ECED-FEAE-454D-9963-98245AE24B3A}" destId="{46A424AB-B0AF-4903-898E-CD24C130A8DF}" srcOrd="14" destOrd="0" presId="urn:microsoft.com/office/officeart/2005/8/layout/cycle8"/>
    <dgm:cxn modelId="{9DC98C56-0835-4486-B230-DDFEEF4299BB}" type="presParOf" srcId="{3837ECED-FEAE-454D-9963-98245AE24B3A}" destId="{A47CC6D0-C693-4749-9027-E02609407E74}" srcOrd="15" destOrd="0" presId="urn:microsoft.com/office/officeart/2005/8/layout/cycle8"/>
    <dgm:cxn modelId="{6AB58E39-E440-4247-9514-ACE310440D8A}" type="presParOf" srcId="{3837ECED-FEAE-454D-9963-98245AE24B3A}" destId="{4D025A87-4348-4133-A21F-8BD0600C9076}" srcOrd="16" destOrd="0" presId="urn:microsoft.com/office/officeart/2005/8/layout/cycle8"/>
    <dgm:cxn modelId="{78AA19DF-EF9E-4AB8-ADE3-C5654D43835D}" type="presParOf" srcId="{3837ECED-FEAE-454D-9963-98245AE24B3A}" destId="{18738D3F-FF75-4BC4-9CA5-45FB2530F50E}" srcOrd="17" destOrd="0" presId="urn:microsoft.com/office/officeart/2005/8/layout/cycle8"/>
    <dgm:cxn modelId="{345D690F-836C-4944-8D42-BBC2CA737B4B}" type="presParOf" srcId="{3837ECED-FEAE-454D-9963-98245AE24B3A}" destId="{BF52DA16-0107-4BF1-AF03-D63553901DF5}" srcOrd="18" destOrd="0" presId="urn:microsoft.com/office/officeart/2005/8/layout/cycle8"/>
    <dgm:cxn modelId="{CB923052-75E4-4570-A9BF-7203D1394EC0}" type="presParOf" srcId="{3837ECED-FEAE-454D-9963-98245AE24B3A}" destId="{1B7DA632-4C3E-42E5-802F-DC028965FB27}" srcOrd="19" destOrd="0" presId="urn:microsoft.com/office/officeart/2005/8/layout/cycle8"/>
    <dgm:cxn modelId="{36AE1A64-DF17-4716-98F7-B8B2130BEF69}" type="presParOf" srcId="{3837ECED-FEAE-454D-9963-98245AE24B3A}" destId="{EA002BEA-65C1-458A-8EE0-8C458154C0C5}" srcOrd="20" destOrd="0" presId="urn:microsoft.com/office/officeart/2005/8/layout/cycle8"/>
    <dgm:cxn modelId="{87F4BA88-2E72-4F1E-8D7F-DAD3D9D60E26}" type="presParOf" srcId="{3837ECED-FEAE-454D-9963-98245AE24B3A}" destId="{1F19A323-8F95-4644-824C-B0C3B9B84868}" srcOrd="21" destOrd="0" presId="urn:microsoft.com/office/officeart/2005/8/layout/cycle8"/>
    <dgm:cxn modelId="{D849142C-BDCC-4B25-BCF2-A373587DDD17}" type="presParOf" srcId="{3837ECED-FEAE-454D-9963-98245AE24B3A}" destId="{2D1465BA-0F43-4D33-B34F-1BB0D8F840A0}" srcOrd="22" destOrd="0" presId="urn:microsoft.com/office/officeart/2005/8/layout/cycle8"/>
    <dgm:cxn modelId="{D76EF25C-699F-4E85-B99E-2C93413CA9F0}" type="presParOf" srcId="{3837ECED-FEAE-454D-9963-98245AE24B3A}" destId="{F8E21BFB-F8DF-4A27-BB6A-04B47852BA09}" srcOrd="23" destOrd="0" presId="urn:microsoft.com/office/officeart/2005/8/layout/cycle8"/>
    <dgm:cxn modelId="{9242D83B-2487-4AFD-A703-224BC14FA0DA}" type="presParOf" srcId="{3837ECED-FEAE-454D-9963-98245AE24B3A}" destId="{92B519AD-7E60-4664-A04B-98757C790F67}" srcOrd="24" destOrd="0" presId="urn:microsoft.com/office/officeart/2005/8/layout/cycle8"/>
    <dgm:cxn modelId="{7DE6A2B2-D474-4CDF-A4A9-332C4463D046}" type="presParOf" srcId="{3837ECED-FEAE-454D-9963-98245AE24B3A}" destId="{DE836346-4EA3-4815-A78F-291F6D0EEC09}" srcOrd="25" destOrd="0" presId="urn:microsoft.com/office/officeart/2005/8/layout/cycle8"/>
    <dgm:cxn modelId="{71ADC60D-4DC9-472B-B12D-3F12E4E33734}" type="presParOf" srcId="{3837ECED-FEAE-454D-9963-98245AE24B3A}" destId="{C1DF2C8F-9646-496A-ADE3-5879BEBC8E03}" srcOrd="26" destOrd="0" presId="urn:microsoft.com/office/officeart/2005/8/layout/cycle8"/>
    <dgm:cxn modelId="{13081632-0DCB-47E9-B2FE-71F4819F71BC}" type="presParOf" srcId="{3837ECED-FEAE-454D-9963-98245AE24B3A}" destId="{E3A81E37-3CFD-43B6-AA75-C870BF1806EB}" srcOrd="27" destOrd="0" presId="urn:microsoft.com/office/officeart/2005/8/layout/cycle8"/>
    <dgm:cxn modelId="{D8078F54-B90A-4ADF-9C15-F17F8D567885}" type="presParOf" srcId="{3837ECED-FEAE-454D-9963-98245AE24B3A}" destId="{F6505A83-2443-4E47-B8FA-FFEA8F19C65E}" srcOrd="28" destOrd="0" presId="urn:microsoft.com/office/officeart/2005/8/layout/cycle8"/>
    <dgm:cxn modelId="{6844CBD6-3BE4-4BE6-AF1F-618070B05450}" type="presParOf" srcId="{3837ECED-FEAE-454D-9963-98245AE24B3A}" destId="{459C912F-ED06-4AA4-85C3-7DBD9A001E2A}" srcOrd="29" destOrd="0" presId="urn:microsoft.com/office/officeart/2005/8/layout/cycle8"/>
    <dgm:cxn modelId="{314295BC-22A5-46FE-BFA4-AD289403B4E1}" type="presParOf" srcId="{3837ECED-FEAE-454D-9963-98245AE24B3A}" destId="{3DD9BD9F-688C-4694-8E95-C78AD2E4D291}" srcOrd="30" destOrd="0" presId="urn:microsoft.com/office/officeart/2005/8/layout/cycle8"/>
    <dgm:cxn modelId="{DD125AD2-171C-44C1-A454-6B7AA7483DCB}" type="presParOf" srcId="{3837ECED-FEAE-454D-9963-98245AE24B3A}" destId="{F720106C-DBDB-4807-8143-CFAA47C14AAE}" srcOrd="31" destOrd="0" presId="urn:microsoft.com/office/officeart/2005/8/layout/cycle8"/>
    <dgm:cxn modelId="{868B1522-DDB8-4A86-AF42-22FB0C1DDA39}" type="presParOf" srcId="{3837ECED-FEAE-454D-9963-98245AE24B3A}" destId="{DCDE0A73-2EFE-4093-9F10-DB46384D014F}" srcOrd="32" destOrd="0" presId="urn:microsoft.com/office/officeart/2005/8/layout/cycle8"/>
    <dgm:cxn modelId="{E6264A62-5453-4581-90F1-D80742B24595}" type="presParOf" srcId="{3837ECED-FEAE-454D-9963-98245AE24B3A}" destId="{21C82937-2015-432D-89B8-BFD8BE897B64}" srcOrd="33" destOrd="0" presId="urn:microsoft.com/office/officeart/2005/8/layout/cycle8"/>
    <dgm:cxn modelId="{648FE808-C9A4-48DD-8845-DB46BA119BAA}" type="presParOf" srcId="{3837ECED-FEAE-454D-9963-98245AE24B3A}" destId="{E66650A0-4A02-464B-9569-B5DE0F038A3D}" srcOrd="34" destOrd="0" presId="urn:microsoft.com/office/officeart/2005/8/layout/cycle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FCB05F-24C7-4892-B156-17C780CA2739}"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AU"/>
        </a:p>
      </dgm:t>
    </dgm:pt>
    <dgm:pt modelId="{5453A423-CB30-4B6E-B96C-0630F7EE2687}">
      <dgm:prSet phldrT="[Text]" custT="1"/>
      <dgm:spPr/>
      <dgm:t>
        <a:bodyPr/>
        <a:lstStyle/>
        <a:p>
          <a:pPr algn="ctr"/>
          <a:r>
            <a:rPr lang="en-AU" sz="4000" dirty="0" smtClean="0"/>
            <a:t>Plan</a:t>
          </a:r>
          <a:endParaRPr lang="en-AU" sz="4000" dirty="0"/>
        </a:p>
      </dgm:t>
    </dgm:pt>
    <dgm:pt modelId="{29E0D1D0-50A3-4FA4-ACEE-8E2884BBFD86}" type="parTrans" cxnId="{EB164621-10D7-430A-A374-DA00FDF2E739}">
      <dgm:prSet/>
      <dgm:spPr/>
      <dgm:t>
        <a:bodyPr/>
        <a:lstStyle/>
        <a:p>
          <a:endParaRPr lang="en-AU"/>
        </a:p>
      </dgm:t>
    </dgm:pt>
    <dgm:pt modelId="{B4FDE601-EDC1-4148-BEE1-112D16852854}" type="sibTrans" cxnId="{EB164621-10D7-430A-A374-DA00FDF2E739}">
      <dgm:prSet/>
      <dgm:spPr/>
      <dgm:t>
        <a:bodyPr/>
        <a:lstStyle/>
        <a:p>
          <a:endParaRPr lang="en-AU" dirty="0"/>
        </a:p>
      </dgm:t>
    </dgm:pt>
    <dgm:pt modelId="{340B6387-625B-4703-B763-7F63EDFE8E09}">
      <dgm:prSet phldrT="[Text]" custT="1"/>
      <dgm:spPr/>
      <dgm:t>
        <a:bodyPr/>
        <a:lstStyle/>
        <a:p>
          <a:pPr algn="r"/>
          <a:r>
            <a:rPr lang="en-AU" sz="4000" dirty="0" smtClean="0"/>
            <a:t>Implement</a:t>
          </a:r>
          <a:endParaRPr lang="en-AU" sz="4000" dirty="0"/>
        </a:p>
      </dgm:t>
    </dgm:pt>
    <dgm:pt modelId="{86BBF559-4303-4F9F-A836-3043EA96013E}" type="parTrans" cxnId="{E6A2DCD0-FF84-4CDB-8117-539910EE5325}">
      <dgm:prSet/>
      <dgm:spPr/>
      <dgm:t>
        <a:bodyPr/>
        <a:lstStyle/>
        <a:p>
          <a:endParaRPr lang="en-AU"/>
        </a:p>
      </dgm:t>
    </dgm:pt>
    <dgm:pt modelId="{93C06517-3E04-4538-9038-C658F4E73259}" type="sibTrans" cxnId="{E6A2DCD0-FF84-4CDB-8117-539910EE5325}">
      <dgm:prSet/>
      <dgm:spPr/>
      <dgm:t>
        <a:bodyPr/>
        <a:lstStyle/>
        <a:p>
          <a:endParaRPr lang="en-AU" dirty="0"/>
        </a:p>
      </dgm:t>
    </dgm:pt>
    <dgm:pt modelId="{D81BBED5-342E-4C26-A3B7-E0745C7C4DF1}">
      <dgm:prSet phldrT="[Text]" custT="1"/>
      <dgm:spPr/>
      <dgm:t>
        <a:bodyPr/>
        <a:lstStyle/>
        <a:p>
          <a:r>
            <a:rPr lang="en-AU" sz="4000" dirty="0" smtClean="0"/>
            <a:t>Evaluate</a:t>
          </a:r>
          <a:endParaRPr lang="en-AU" sz="4000" dirty="0"/>
        </a:p>
      </dgm:t>
    </dgm:pt>
    <dgm:pt modelId="{E72026EC-A314-4A87-A3CD-3C0788B4160C}" type="parTrans" cxnId="{EA541818-B2DD-4F00-A40D-E9D6E6E9944C}">
      <dgm:prSet/>
      <dgm:spPr/>
      <dgm:t>
        <a:bodyPr/>
        <a:lstStyle/>
        <a:p>
          <a:endParaRPr lang="en-AU"/>
        </a:p>
      </dgm:t>
    </dgm:pt>
    <dgm:pt modelId="{E2469F9E-46EB-46E8-A97D-0C819AC762DA}" type="sibTrans" cxnId="{EA541818-B2DD-4F00-A40D-E9D6E6E9944C}">
      <dgm:prSet/>
      <dgm:spPr/>
      <dgm:t>
        <a:bodyPr/>
        <a:lstStyle/>
        <a:p>
          <a:endParaRPr lang="en-AU" dirty="0"/>
        </a:p>
      </dgm:t>
    </dgm:pt>
    <dgm:pt modelId="{6CC336F1-A65A-4C65-A0FC-4C4FC5B04A1C}">
      <dgm:prSet phldrT="[Text]" custT="1"/>
      <dgm:spPr/>
      <dgm:t>
        <a:bodyPr/>
        <a:lstStyle/>
        <a:p>
          <a:pPr algn="l"/>
          <a:r>
            <a:rPr lang="en-AU" sz="4000" dirty="0" smtClean="0"/>
            <a:t>Improve</a:t>
          </a:r>
          <a:endParaRPr lang="en-AU" sz="4000" dirty="0"/>
        </a:p>
      </dgm:t>
    </dgm:pt>
    <dgm:pt modelId="{352F91E3-41CD-481A-89A7-9014EEC61572}" type="parTrans" cxnId="{FB14EDE6-04D3-4604-86FB-865B727F6555}">
      <dgm:prSet/>
      <dgm:spPr/>
      <dgm:t>
        <a:bodyPr/>
        <a:lstStyle/>
        <a:p>
          <a:endParaRPr lang="en-AU"/>
        </a:p>
      </dgm:t>
    </dgm:pt>
    <dgm:pt modelId="{E1B54520-EF64-45A2-8331-1CA06102BD10}" type="sibTrans" cxnId="{FB14EDE6-04D3-4604-86FB-865B727F6555}">
      <dgm:prSet/>
      <dgm:spPr/>
      <dgm:t>
        <a:bodyPr/>
        <a:lstStyle/>
        <a:p>
          <a:endParaRPr lang="en-AU" dirty="0"/>
        </a:p>
      </dgm:t>
    </dgm:pt>
    <dgm:pt modelId="{2174DF96-B842-4E35-91AE-04E153FC77D0}" type="pres">
      <dgm:prSet presAssocID="{EAFCB05F-24C7-4892-B156-17C780CA2739}" presName="cycle" presStyleCnt="0">
        <dgm:presLayoutVars>
          <dgm:dir/>
          <dgm:resizeHandles val="exact"/>
        </dgm:presLayoutVars>
      </dgm:prSet>
      <dgm:spPr/>
      <dgm:t>
        <a:bodyPr/>
        <a:lstStyle/>
        <a:p>
          <a:endParaRPr lang="en-AU"/>
        </a:p>
      </dgm:t>
    </dgm:pt>
    <dgm:pt modelId="{75B4EACB-E85F-4775-B18F-BD41B5053ECF}" type="pres">
      <dgm:prSet presAssocID="{5453A423-CB30-4B6E-B96C-0630F7EE2687}" presName="dummy" presStyleCnt="0"/>
      <dgm:spPr/>
    </dgm:pt>
    <dgm:pt modelId="{98355369-6E63-4E38-AF9C-773C4F3450F7}" type="pres">
      <dgm:prSet presAssocID="{5453A423-CB30-4B6E-B96C-0630F7EE2687}" presName="node" presStyleLbl="revTx" presStyleIdx="0" presStyleCnt="4">
        <dgm:presLayoutVars>
          <dgm:bulletEnabled val="1"/>
        </dgm:presLayoutVars>
      </dgm:prSet>
      <dgm:spPr/>
      <dgm:t>
        <a:bodyPr/>
        <a:lstStyle/>
        <a:p>
          <a:endParaRPr lang="en-AU"/>
        </a:p>
      </dgm:t>
    </dgm:pt>
    <dgm:pt modelId="{0AB9692A-B6FC-4F7E-96B6-727FE5960EF8}" type="pres">
      <dgm:prSet presAssocID="{B4FDE601-EDC1-4148-BEE1-112D16852854}" presName="sibTrans" presStyleLbl="node1" presStyleIdx="0" presStyleCnt="4"/>
      <dgm:spPr/>
      <dgm:t>
        <a:bodyPr/>
        <a:lstStyle/>
        <a:p>
          <a:endParaRPr lang="en-AU"/>
        </a:p>
      </dgm:t>
    </dgm:pt>
    <dgm:pt modelId="{A1069A0F-E784-4BFB-B3D7-836E9D623569}" type="pres">
      <dgm:prSet presAssocID="{340B6387-625B-4703-B763-7F63EDFE8E09}" presName="dummy" presStyleCnt="0"/>
      <dgm:spPr/>
    </dgm:pt>
    <dgm:pt modelId="{71147E03-78EB-4F14-89DE-DEF94F26CA2F}" type="pres">
      <dgm:prSet presAssocID="{340B6387-625B-4703-B763-7F63EDFE8E09}" presName="node" presStyleLbl="revTx" presStyleIdx="1" presStyleCnt="4" custScaleX="135631">
        <dgm:presLayoutVars>
          <dgm:bulletEnabled val="1"/>
        </dgm:presLayoutVars>
      </dgm:prSet>
      <dgm:spPr/>
      <dgm:t>
        <a:bodyPr/>
        <a:lstStyle/>
        <a:p>
          <a:endParaRPr lang="en-AU"/>
        </a:p>
      </dgm:t>
    </dgm:pt>
    <dgm:pt modelId="{CAE42167-7BA0-43C0-855E-B7DF8AC92DB9}" type="pres">
      <dgm:prSet presAssocID="{93C06517-3E04-4538-9038-C658F4E73259}" presName="sibTrans" presStyleLbl="node1" presStyleIdx="1" presStyleCnt="4" custLinFactNeighborX="3254" custLinFactNeighborY="-3829"/>
      <dgm:spPr/>
      <dgm:t>
        <a:bodyPr/>
        <a:lstStyle/>
        <a:p>
          <a:endParaRPr lang="en-AU"/>
        </a:p>
      </dgm:t>
    </dgm:pt>
    <dgm:pt modelId="{E950E3D6-02D7-4E70-B940-F8A4FE539C66}" type="pres">
      <dgm:prSet presAssocID="{D81BBED5-342E-4C26-A3B7-E0745C7C4DF1}" presName="dummy" presStyleCnt="0"/>
      <dgm:spPr/>
    </dgm:pt>
    <dgm:pt modelId="{72C63A57-CAAE-43D1-B97B-D85AB29ED241}" type="pres">
      <dgm:prSet presAssocID="{D81BBED5-342E-4C26-A3B7-E0745C7C4DF1}" presName="node" presStyleLbl="revTx" presStyleIdx="2" presStyleCnt="4">
        <dgm:presLayoutVars>
          <dgm:bulletEnabled val="1"/>
        </dgm:presLayoutVars>
      </dgm:prSet>
      <dgm:spPr/>
      <dgm:t>
        <a:bodyPr/>
        <a:lstStyle/>
        <a:p>
          <a:endParaRPr lang="en-AU"/>
        </a:p>
      </dgm:t>
    </dgm:pt>
    <dgm:pt modelId="{C72D34DD-878D-43B8-93F9-FC4E138AEE61}" type="pres">
      <dgm:prSet presAssocID="{E2469F9E-46EB-46E8-A97D-0C819AC762DA}" presName="sibTrans" presStyleLbl="node1" presStyleIdx="2" presStyleCnt="4"/>
      <dgm:spPr/>
      <dgm:t>
        <a:bodyPr/>
        <a:lstStyle/>
        <a:p>
          <a:endParaRPr lang="en-AU"/>
        </a:p>
      </dgm:t>
    </dgm:pt>
    <dgm:pt modelId="{C3A8E1E2-85CD-4420-AB2A-41874675E477}" type="pres">
      <dgm:prSet presAssocID="{6CC336F1-A65A-4C65-A0FC-4C4FC5B04A1C}" presName="dummy" presStyleCnt="0"/>
      <dgm:spPr/>
    </dgm:pt>
    <dgm:pt modelId="{4C5513C4-B144-42F5-9ABB-AA84D7381467}" type="pres">
      <dgm:prSet presAssocID="{6CC336F1-A65A-4C65-A0FC-4C4FC5B04A1C}" presName="node" presStyleLbl="revTx" presStyleIdx="3" presStyleCnt="4" custScaleX="126194">
        <dgm:presLayoutVars>
          <dgm:bulletEnabled val="1"/>
        </dgm:presLayoutVars>
      </dgm:prSet>
      <dgm:spPr/>
      <dgm:t>
        <a:bodyPr/>
        <a:lstStyle/>
        <a:p>
          <a:endParaRPr lang="en-AU"/>
        </a:p>
      </dgm:t>
    </dgm:pt>
    <dgm:pt modelId="{2BE7B851-EFB3-4E3E-9D31-507034F4D2D6}" type="pres">
      <dgm:prSet presAssocID="{E1B54520-EF64-45A2-8331-1CA06102BD10}" presName="sibTrans" presStyleLbl="node1" presStyleIdx="3" presStyleCnt="4" custLinFactNeighborX="-591" custLinFactNeighborY="16"/>
      <dgm:spPr/>
      <dgm:t>
        <a:bodyPr/>
        <a:lstStyle/>
        <a:p>
          <a:endParaRPr lang="en-AU"/>
        </a:p>
      </dgm:t>
    </dgm:pt>
  </dgm:ptLst>
  <dgm:cxnLst>
    <dgm:cxn modelId="{C4A387F2-FFCB-4E31-8E6D-D8B1A56D490E}" type="presOf" srcId="{D81BBED5-342E-4C26-A3B7-E0745C7C4DF1}" destId="{72C63A57-CAAE-43D1-B97B-D85AB29ED241}" srcOrd="0" destOrd="0" presId="urn:microsoft.com/office/officeart/2005/8/layout/cycle1"/>
    <dgm:cxn modelId="{EB164621-10D7-430A-A374-DA00FDF2E739}" srcId="{EAFCB05F-24C7-4892-B156-17C780CA2739}" destId="{5453A423-CB30-4B6E-B96C-0630F7EE2687}" srcOrd="0" destOrd="0" parTransId="{29E0D1D0-50A3-4FA4-ACEE-8E2884BBFD86}" sibTransId="{B4FDE601-EDC1-4148-BEE1-112D16852854}"/>
    <dgm:cxn modelId="{AE805BFA-52BA-41F5-A1D4-740B66402B69}" type="presOf" srcId="{E1B54520-EF64-45A2-8331-1CA06102BD10}" destId="{2BE7B851-EFB3-4E3E-9D31-507034F4D2D6}" srcOrd="0" destOrd="0" presId="urn:microsoft.com/office/officeart/2005/8/layout/cycle1"/>
    <dgm:cxn modelId="{8A9F9384-D6D8-4BA1-8EF4-9ABF2E9405E3}" type="presOf" srcId="{340B6387-625B-4703-B763-7F63EDFE8E09}" destId="{71147E03-78EB-4F14-89DE-DEF94F26CA2F}" srcOrd="0" destOrd="0" presId="urn:microsoft.com/office/officeart/2005/8/layout/cycle1"/>
    <dgm:cxn modelId="{E6A2DCD0-FF84-4CDB-8117-539910EE5325}" srcId="{EAFCB05F-24C7-4892-B156-17C780CA2739}" destId="{340B6387-625B-4703-B763-7F63EDFE8E09}" srcOrd="1" destOrd="0" parTransId="{86BBF559-4303-4F9F-A836-3043EA96013E}" sibTransId="{93C06517-3E04-4538-9038-C658F4E73259}"/>
    <dgm:cxn modelId="{294538CB-3568-49F5-BE06-5669724B6A27}" type="presOf" srcId="{E2469F9E-46EB-46E8-A97D-0C819AC762DA}" destId="{C72D34DD-878D-43B8-93F9-FC4E138AEE61}" srcOrd="0" destOrd="0" presId="urn:microsoft.com/office/officeart/2005/8/layout/cycle1"/>
    <dgm:cxn modelId="{282E5858-2346-46E1-A4A0-52D8C260F22A}" type="presOf" srcId="{B4FDE601-EDC1-4148-BEE1-112D16852854}" destId="{0AB9692A-B6FC-4F7E-96B6-727FE5960EF8}" srcOrd="0" destOrd="0" presId="urn:microsoft.com/office/officeart/2005/8/layout/cycle1"/>
    <dgm:cxn modelId="{16E73BC1-ADC4-4270-8814-11D10107D572}" type="presOf" srcId="{93C06517-3E04-4538-9038-C658F4E73259}" destId="{CAE42167-7BA0-43C0-855E-B7DF8AC92DB9}" srcOrd="0" destOrd="0" presId="urn:microsoft.com/office/officeart/2005/8/layout/cycle1"/>
    <dgm:cxn modelId="{FA307B74-5A21-42FA-B2F1-2AC82E45A08A}" type="presOf" srcId="{6CC336F1-A65A-4C65-A0FC-4C4FC5B04A1C}" destId="{4C5513C4-B144-42F5-9ABB-AA84D7381467}" srcOrd="0" destOrd="0" presId="urn:microsoft.com/office/officeart/2005/8/layout/cycle1"/>
    <dgm:cxn modelId="{FB14EDE6-04D3-4604-86FB-865B727F6555}" srcId="{EAFCB05F-24C7-4892-B156-17C780CA2739}" destId="{6CC336F1-A65A-4C65-A0FC-4C4FC5B04A1C}" srcOrd="3" destOrd="0" parTransId="{352F91E3-41CD-481A-89A7-9014EEC61572}" sibTransId="{E1B54520-EF64-45A2-8331-1CA06102BD10}"/>
    <dgm:cxn modelId="{CA992DCA-E653-4BE3-A693-373A45F0F783}" type="presOf" srcId="{5453A423-CB30-4B6E-B96C-0630F7EE2687}" destId="{98355369-6E63-4E38-AF9C-773C4F3450F7}" srcOrd="0" destOrd="0" presId="urn:microsoft.com/office/officeart/2005/8/layout/cycle1"/>
    <dgm:cxn modelId="{EA541818-B2DD-4F00-A40D-E9D6E6E9944C}" srcId="{EAFCB05F-24C7-4892-B156-17C780CA2739}" destId="{D81BBED5-342E-4C26-A3B7-E0745C7C4DF1}" srcOrd="2" destOrd="0" parTransId="{E72026EC-A314-4A87-A3CD-3C0788B4160C}" sibTransId="{E2469F9E-46EB-46E8-A97D-0C819AC762DA}"/>
    <dgm:cxn modelId="{CDCA2887-80BA-450D-A007-0C3DF573610F}" type="presOf" srcId="{EAFCB05F-24C7-4892-B156-17C780CA2739}" destId="{2174DF96-B842-4E35-91AE-04E153FC77D0}" srcOrd="0" destOrd="0" presId="urn:microsoft.com/office/officeart/2005/8/layout/cycle1"/>
    <dgm:cxn modelId="{5A099986-3C52-49FF-B8B9-54F1EFDAFB34}" type="presParOf" srcId="{2174DF96-B842-4E35-91AE-04E153FC77D0}" destId="{75B4EACB-E85F-4775-B18F-BD41B5053ECF}" srcOrd="0" destOrd="0" presId="urn:microsoft.com/office/officeart/2005/8/layout/cycle1"/>
    <dgm:cxn modelId="{513D3C09-9BF0-4FEE-B50C-8945A6194946}" type="presParOf" srcId="{2174DF96-B842-4E35-91AE-04E153FC77D0}" destId="{98355369-6E63-4E38-AF9C-773C4F3450F7}" srcOrd="1" destOrd="0" presId="urn:microsoft.com/office/officeart/2005/8/layout/cycle1"/>
    <dgm:cxn modelId="{DFB2B23F-CCD0-4167-A698-0647E4ABC3B3}" type="presParOf" srcId="{2174DF96-B842-4E35-91AE-04E153FC77D0}" destId="{0AB9692A-B6FC-4F7E-96B6-727FE5960EF8}" srcOrd="2" destOrd="0" presId="urn:microsoft.com/office/officeart/2005/8/layout/cycle1"/>
    <dgm:cxn modelId="{AE45FF48-437D-4188-8E1A-CC4B559DC9E1}" type="presParOf" srcId="{2174DF96-B842-4E35-91AE-04E153FC77D0}" destId="{A1069A0F-E784-4BFB-B3D7-836E9D623569}" srcOrd="3" destOrd="0" presId="urn:microsoft.com/office/officeart/2005/8/layout/cycle1"/>
    <dgm:cxn modelId="{A0FBB1AF-CE96-4F5F-B852-572ECC0C30A4}" type="presParOf" srcId="{2174DF96-B842-4E35-91AE-04E153FC77D0}" destId="{71147E03-78EB-4F14-89DE-DEF94F26CA2F}" srcOrd="4" destOrd="0" presId="urn:microsoft.com/office/officeart/2005/8/layout/cycle1"/>
    <dgm:cxn modelId="{23C3AF0F-2B02-4816-9410-C6DAB66EF2FC}" type="presParOf" srcId="{2174DF96-B842-4E35-91AE-04E153FC77D0}" destId="{CAE42167-7BA0-43C0-855E-B7DF8AC92DB9}" srcOrd="5" destOrd="0" presId="urn:microsoft.com/office/officeart/2005/8/layout/cycle1"/>
    <dgm:cxn modelId="{02B668A0-BB93-44DA-9905-3E4A8EE15209}" type="presParOf" srcId="{2174DF96-B842-4E35-91AE-04E153FC77D0}" destId="{E950E3D6-02D7-4E70-B940-F8A4FE539C66}" srcOrd="6" destOrd="0" presId="urn:microsoft.com/office/officeart/2005/8/layout/cycle1"/>
    <dgm:cxn modelId="{017B33DA-220B-409B-9EF2-2F51031E9ACE}" type="presParOf" srcId="{2174DF96-B842-4E35-91AE-04E153FC77D0}" destId="{72C63A57-CAAE-43D1-B97B-D85AB29ED241}" srcOrd="7" destOrd="0" presId="urn:microsoft.com/office/officeart/2005/8/layout/cycle1"/>
    <dgm:cxn modelId="{284259AB-4533-4DDD-A715-D69C0FAF2312}" type="presParOf" srcId="{2174DF96-B842-4E35-91AE-04E153FC77D0}" destId="{C72D34DD-878D-43B8-93F9-FC4E138AEE61}" srcOrd="8" destOrd="0" presId="urn:microsoft.com/office/officeart/2005/8/layout/cycle1"/>
    <dgm:cxn modelId="{0F6C1856-685D-47AE-91ED-237345A22874}" type="presParOf" srcId="{2174DF96-B842-4E35-91AE-04E153FC77D0}" destId="{C3A8E1E2-85CD-4420-AB2A-41874675E477}" srcOrd="9" destOrd="0" presId="urn:microsoft.com/office/officeart/2005/8/layout/cycle1"/>
    <dgm:cxn modelId="{625CC484-8A38-43AB-B94F-F6CD1446DC89}" type="presParOf" srcId="{2174DF96-B842-4E35-91AE-04E153FC77D0}" destId="{4C5513C4-B144-42F5-9ABB-AA84D7381467}" srcOrd="10" destOrd="0" presId="urn:microsoft.com/office/officeart/2005/8/layout/cycle1"/>
    <dgm:cxn modelId="{90ECB50B-2CD0-4798-BE50-D910A5AA71F0}" type="presParOf" srcId="{2174DF96-B842-4E35-91AE-04E153FC77D0}" destId="{2BE7B851-EFB3-4E3E-9D31-507034F4D2D6}" srcOrd="11" destOrd="0" presId="urn:microsoft.com/office/officeart/2005/8/layout/cycle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EB088E4-A4E8-44AD-B8C2-DF081782973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AU"/>
        </a:p>
      </dgm:t>
    </dgm:pt>
    <dgm:pt modelId="{7CE9EEC9-A1E7-48E7-9F82-46E2DF1602CA}">
      <dgm:prSet phldrT="[Text]"/>
      <dgm:spPr/>
      <dgm:t>
        <a:bodyPr/>
        <a:lstStyle/>
        <a:p>
          <a:r>
            <a:rPr lang="en-AU" dirty="0" smtClean="0"/>
            <a:t>Schools are run by specialists who maintain control</a:t>
          </a:r>
          <a:endParaRPr lang="en-AU" dirty="0"/>
        </a:p>
      </dgm:t>
    </dgm:pt>
    <dgm:pt modelId="{831D5253-185A-4110-9791-F2A1E6A9323D}" type="parTrans" cxnId="{B499B489-8F50-4585-B3E3-567B4AC91529}">
      <dgm:prSet/>
      <dgm:spPr/>
      <dgm:t>
        <a:bodyPr/>
        <a:lstStyle/>
        <a:p>
          <a:endParaRPr lang="en-AU"/>
        </a:p>
      </dgm:t>
    </dgm:pt>
    <dgm:pt modelId="{8DB157E9-2D19-4518-B2FC-3F3804F092EF}" type="sibTrans" cxnId="{B499B489-8F50-4585-B3E3-567B4AC91529}">
      <dgm:prSet/>
      <dgm:spPr/>
      <dgm:t>
        <a:bodyPr/>
        <a:lstStyle/>
        <a:p>
          <a:endParaRPr lang="en-AU"/>
        </a:p>
      </dgm:t>
    </dgm:pt>
    <dgm:pt modelId="{680B971E-3BA7-4537-A184-D463DB93A0D7}">
      <dgm:prSet phldrT="[Text]"/>
      <dgm:spPr/>
      <dgm:t>
        <a:bodyPr/>
        <a:lstStyle/>
        <a:p>
          <a:r>
            <a:rPr lang="en-AU" dirty="0" smtClean="0"/>
            <a:t>Knowledge is inherently fragmented</a:t>
          </a:r>
          <a:endParaRPr lang="en-AU" dirty="0"/>
        </a:p>
      </dgm:t>
    </dgm:pt>
    <dgm:pt modelId="{6B6428CE-3E65-481F-8081-C8536D8005FB}" type="parTrans" cxnId="{9ABC5B8F-24A9-4368-919A-CB31D5DF83B3}">
      <dgm:prSet/>
      <dgm:spPr/>
      <dgm:t>
        <a:bodyPr/>
        <a:lstStyle/>
        <a:p>
          <a:endParaRPr lang="en-AU"/>
        </a:p>
      </dgm:t>
    </dgm:pt>
    <dgm:pt modelId="{DFDB5818-71A4-4514-960A-89F6B2EE1EC8}" type="sibTrans" cxnId="{9ABC5B8F-24A9-4368-919A-CB31D5DF83B3}">
      <dgm:prSet/>
      <dgm:spPr/>
      <dgm:t>
        <a:bodyPr/>
        <a:lstStyle/>
        <a:p>
          <a:endParaRPr lang="en-AU"/>
        </a:p>
      </dgm:t>
    </dgm:pt>
    <dgm:pt modelId="{E28A94F2-0D47-49CB-8CA9-5F9C2CA58212}">
      <dgm:prSet phldrT="[Text]"/>
      <dgm:spPr/>
      <dgm:t>
        <a:bodyPr/>
        <a:lstStyle/>
        <a:p>
          <a:r>
            <a:rPr lang="en-AU" dirty="0" smtClean="0"/>
            <a:t>Schools communicate the truth</a:t>
          </a:r>
          <a:endParaRPr lang="en-AU" dirty="0"/>
        </a:p>
      </dgm:t>
    </dgm:pt>
    <dgm:pt modelId="{EB54587F-CF55-4A09-82EC-3BFA5133632C}" type="parTrans" cxnId="{8804F647-DD57-40E2-AAF7-2CF53E5D99E7}">
      <dgm:prSet/>
      <dgm:spPr/>
      <dgm:t>
        <a:bodyPr/>
        <a:lstStyle/>
        <a:p>
          <a:endParaRPr lang="en-AU"/>
        </a:p>
      </dgm:t>
    </dgm:pt>
    <dgm:pt modelId="{EC82ACA9-67B5-47F7-98CC-EEE7C2EDB7B6}" type="sibTrans" cxnId="{8804F647-DD57-40E2-AAF7-2CF53E5D99E7}">
      <dgm:prSet/>
      <dgm:spPr/>
      <dgm:t>
        <a:bodyPr/>
        <a:lstStyle/>
        <a:p>
          <a:endParaRPr lang="en-AU"/>
        </a:p>
      </dgm:t>
    </dgm:pt>
    <dgm:pt modelId="{511671BB-77D6-4689-A779-3B33FA03D019}">
      <dgm:prSet phldrT="[Text]"/>
      <dgm:spPr/>
      <dgm:t>
        <a:bodyPr/>
        <a:lstStyle/>
        <a:p>
          <a:pPr algn="ctr"/>
          <a:r>
            <a:rPr lang="en-AU" dirty="0" smtClean="0"/>
            <a:t>Learning is an individual thing and competition accelerates learning</a:t>
          </a:r>
          <a:endParaRPr lang="en-AU" dirty="0"/>
        </a:p>
      </dgm:t>
    </dgm:pt>
    <dgm:pt modelId="{D2DE57F5-0803-40A8-AE09-EAB673FCB92F}" type="parTrans" cxnId="{521D9AB3-6E61-4F81-BCF8-E57FA634ED59}">
      <dgm:prSet/>
      <dgm:spPr/>
      <dgm:t>
        <a:bodyPr/>
        <a:lstStyle/>
        <a:p>
          <a:endParaRPr lang="en-AU"/>
        </a:p>
      </dgm:t>
    </dgm:pt>
    <dgm:pt modelId="{EE580DDE-3D29-423F-AA1B-1CF030031991}" type="sibTrans" cxnId="{521D9AB3-6E61-4F81-BCF8-E57FA634ED59}">
      <dgm:prSet/>
      <dgm:spPr/>
      <dgm:t>
        <a:bodyPr/>
        <a:lstStyle/>
        <a:p>
          <a:endParaRPr lang="en-AU"/>
        </a:p>
      </dgm:t>
    </dgm:pt>
    <dgm:pt modelId="{4B216176-9D74-43A0-B4CC-42ED6A4181B1}">
      <dgm:prSet phldrT="[Text]"/>
      <dgm:spPr/>
      <dgm:t>
        <a:bodyPr/>
        <a:lstStyle/>
        <a:p>
          <a:r>
            <a:rPr lang="en-AU" dirty="0" smtClean="0"/>
            <a:t>Knowledge is static</a:t>
          </a:r>
          <a:endParaRPr lang="en-AU" dirty="0"/>
        </a:p>
      </dgm:t>
    </dgm:pt>
    <dgm:pt modelId="{CAF3FEF5-92C3-4B61-8FEF-61E4B82605ED}" type="parTrans" cxnId="{ECAD0AFA-ABA9-41F7-960C-47B025BC745D}">
      <dgm:prSet/>
      <dgm:spPr/>
      <dgm:t>
        <a:bodyPr/>
        <a:lstStyle/>
        <a:p>
          <a:endParaRPr lang="en-AU"/>
        </a:p>
      </dgm:t>
    </dgm:pt>
    <dgm:pt modelId="{A31EDA80-EA9A-47AF-8F92-929F7BBBA423}" type="sibTrans" cxnId="{ECAD0AFA-ABA9-41F7-960C-47B025BC745D}">
      <dgm:prSet/>
      <dgm:spPr/>
      <dgm:t>
        <a:bodyPr/>
        <a:lstStyle/>
        <a:p>
          <a:endParaRPr lang="en-AU"/>
        </a:p>
      </dgm:t>
    </dgm:pt>
    <dgm:pt modelId="{F960FD0C-45CA-4C20-9597-2D8A17234B6D}">
      <dgm:prSet phldrT="[Text]"/>
      <dgm:spPr/>
      <dgm:t>
        <a:bodyPr/>
        <a:lstStyle/>
        <a:p>
          <a:r>
            <a:rPr lang="en-AU" dirty="0" smtClean="0"/>
            <a:t>Specialists are experts and learners just need to learn what they know</a:t>
          </a:r>
          <a:endParaRPr lang="en-AU" dirty="0"/>
        </a:p>
      </dgm:t>
    </dgm:pt>
    <dgm:pt modelId="{F02EFE1D-71BA-4C0A-8DC8-5414C0A97189}" type="parTrans" cxnId="{49A7866F-8FBC-4B33-9ADA-DFB1AE17EBA0}">
      <dgm:prSet/>
      <dgm:spPr/>
      <dgm:t>
        <a:bodyPr/>
        <a:lstStyle/>
        <a:p>
          <a:endParaRPr lang="en-AU"/>
        </a:p>
      </dgm:t>
    </dgm:pt>
    <dgm:pt modelId="{A622B7A8-D1FC-47A6-921B-1CFAFE4F08CD}" type="sibTrans" cxnId="{49A7866F-8FBC-4B33-9ADA-DFB1AE17EBA0}">
      <dgm:prSet/>
      <dgm:spPr/>
      <dgm:t>
        <a:bodyPr/>
        <a:lstStyle/>
        <a:p>
          <a:endParaRPr lang="en-AU"/>
        </a:p>
      </dgm:t>
    </dgm:pt>
    <dgm:pt modelId="{EF43FCF2-D0EA-4A1D-A4A0-8F7DA478D199}" type="pres">
      <dgm:prSet presAssocID="{4EB088E4-A4E8-44AD-B8C2-DF0817829734}" presName="diagram" presStyleCnt="0">
        <dgm:presLayoutVars>
          <dgm:dir/>
          <dgm:resizeHandles val="exact"/>
        </dgm:presLayoutVars>
      </dgm:prSet>
      <dgm:spPr/>
      <dgm:t>
        <a:bodyPr/>
        <a:lstStyle/>
        <a:p>
          <a:endParaRPr lang="en-AU"/>
        </a:p>
      </dgm:t>
    </dgm:pt>
    <dgm:pt modelId="{E3DE985C-C86A-4EAB-AC69-B3C2B5076B68}" type="pres">
      <dgm:prSet presAssocID="{7CE9EEC9-A1E7-48E7-9F82-46E2DF1602CA}" presName="node" presStyleLbl="node1" presStyleIdx="0" presStyleCnt="6">
        <dgm:presLayoutVars>
          <dgm:bulletEnabled val="1"/>
        </dgm:presLayoutVars>
      </dgm:prSet>
      <dgm:spPr/>
      <dgm:t>
        <a:bodyPr/>
        <a:lstStyle/>
        <a:p>
          <a:endParaRPr lang="en-AU"/>
        </a:p>
      </dgm:t>
    </dgm:pt>
    <dgm:pt modelId="{F1D5AD7A-1D78-4D4E-AD41-C200FD6D84CE}" type="pres">
      <dgm:prSet presAssocID="{8DB157E9-2D19-4518-B2FC-3F3804F092EF}" presName="sibTrans" presStyleCnt="0"/>
      <dgm:spPr/>
    </dgm:pt>
    <dgm:pt modelId="{656F8DA9-D076-4C4C-9C0D-7ED5821D620E}" type="pres">
      <dgm:prSet presAssocID="{680B971E-3BA7-4537-A184-D463DB93A0D7}" presName="node" presStyleLbl="node1" presStyleIdx="1" presStyleCnt="6">
        <dgm:presLayoutVars>
          <dgm:bulletEnabled val="1"/>
        </dgm:presLayoutVars>
      </dgm:prSet>
      <dgm:spPr/>
      <dgm:t>
        <a:bodyPr/>
        <a:lstStyle/>
        <a:p>
          <a:endParaRPr lang="en-AU"/>
        </a:p>
      </dgm:t>
    </dgm:pt>
    <dgm:pt modelId="{E98CE81E-1AB5-4B37-B5AA-C121BCBA377F}" type="pres">
      <dgm:prSet presAssocID="{DFDB5818-71A4-4514-960A-89F6B2EE1EC8}" presName="sibTrans" presStyleCnt="0"/>
      <dgm:spPr/>
    </dgm:pt>
    <dgm:pt modelId="{A844D0CA-E14E-47C7-9698-8FD02F0CD250}" type="pres">
      <dgm:prSet presAssocID="{E28A94F2-0D47-49CB-8CA9-5F9C2CA58212}" presName="node" presStyleLbl="node1" presStyleIdx="2" presStyleCnt="6">
        <dgm:presLayoutVars>
          <dgm:bulletEnabled val="1"/>
        </dgm:presLayoutVars>
      </dgm:prSet>
      <dgm:spPr/>
      <dgm:t>
        <a:bodyPr/>
        <a:lstStyle/>
        <a:p>
          <a:endParaRPr lang="en-AU"/>
        </a:p>
      </dgm:t>
    </dgm:pt>
    <dgm:pt modelId="{10D64E31-719C-480E-AD7F-F64C2929915C}" type="pres">
      <dgm:prSet presAssocID="{EC82ACA9-67B5-47F7-98CC-EEE7C2EDB7B6}" presName="sibTrans" presStyleCnt="0"/>
      <dgm:spPr/>
    </dgm:pt>
    <dgm:pt modelId="{C4AF3922-143A-4D8A-8C8D-7712125E444B}" type="pres">
      <dgm:prSet presAssocID="{511671BB-77D6-4689-A779-3B33FA03D019}" presName="node" presStyleLbl="node1" presStyleIdx="3" presStyleCnt="6">
        <dgm:presLayoutVars>
          <dgm:bulletEnabled val="1"/>
        </dgm:presLayoutVars>
      </dgm:prSet>
      <dgm:spPr/>
      <dgm:t>
        <a:bodyPr/>
        <a:lstStyle/>
        <a:p>
          <a:endParaRPr lang="en-AU"/>
        </a:p>
      </dgm:t>
    </dgm:pt>
    <dgm:pt modelId="{030DE940-8994-4C47-82FA-5233845B113C}" type="pres">
      <dgm:prSet presAssocID="{EE580DDE-3D29-423F-AA1B-1CF030031991}" presName="sibTrans" presStyleCnt="0"/>
      <dgm:spPr/>
    </dgm:pt>
    <dgm:pt modelId="{CEF7DB28-08E9-4FD6-A116-5C0C21F4319B}" type="pres">
      <dgm:prSet presAssocID="{4B216176-9D74-43A0-B4CC-42ED6A4181B1}" presName="node" presStyleLbl="node1" presStyleIdx="4" presStyleCnt="6">
        <dgm:presLayoutVars>
          <dgm:bulletEnabled val="1"/>
        </dgm:presLayoutVars>
      </dgm:prSet>
      <dgm:spPr/>
      <dgm:t>
        <a:bodyPr/>
        <a:lstStyle/>
        <a:p>
          <a:endParaRPr lang="en-AU"/>
        </a:p>
      </dgm:t>
    </dgm:pt>
    <dgm:pt modelId="{F40FC1DC-070C-47EC-A657-B6237045A18E}" type="pres">
      <dgm:prSet presAssocID="{A31EDA80-EA9A-47AF-8F92-929F7BBBA423}" presName="sibTrans" presStyleCnt="0"/>
      <dgm:spPr/>
    </dgm:pt>
    <dgm:pt modelId="{53B61734-8D9B-42B7-A950-AFE62732592E}" type="pres">
      <dgm:prSet presAssocID="{F960FD0C-45CA-4C20-9597-2D8A17234B6D}" presName="node" presStyleLbl="node1" presStyleIdx="5" presStyleCnt="6">
        <dgm:presLayoutVars>
          <dgm:bulletEnabled val="1"/>
        </dgm:presLayoutVars>
      </dgm:prSet>
      <dgm:spPr/>
      <dgm:t>
        <a:bodyPr/>
        <a:lstStyle/>
        <a:p>
          <a:endParaRPr lang="en-AU"/>
        </a:p>
      </dgm:t>
    </dgm:pt>
  </dgm:ptLst>
  <dgm:cxnLst>
    <dgm:cxn modelId="{97F5659F-2D04-465D-87CD-80CC8DD884DB}" type="presOf" srcId="{E28A94F2-0D47-49CB-8CA9-5F9C2CA58212}" destId="{A844D0CA-E14E-47C7-9698-8FD02F0CD250}" srcOrd="0" destOrd="0" presId="urn:microsoft.com/office/officeart/2005/8/layout/default"/>
    <dgm:cxn modelId="{49A7866F-8FBC-4B33-9ADA-DFB1AE17EBA0}" srcId="{4EB088E4-A4E8-44AD-B8C2-DF0817829734}" destId="{F960FD0C-45CA-4C20-9597-2D8A17234B6D}" srcOrd="5" destOrd="0" parTransId="{F02EFE1D-71BA-4C0A-8DC8-5414C0A97189}" sibTransId="{A622B7A8-D1FC-47A6-921B-1CFAFE4F08CD}"/>
    <dgm:cxn modelId="{775A3DDF-D460-4C50-993F-D9FE2AD706CF}" type="presOf" srcId="{4EB088E4-A4E8-44AD-B8C2-DF0817829734}" destId="{EF43FCF2-D0EA-4A1D-A4A0-8F7DA478D199}" srcOrd="0" destOrd="0" presId="urn:microsoft.com/office/officeart/2005/8/layout/default"/>
    <dgm:cxn modelId="{3363424B-583F-499C-B6EF-738500CA6FCB}" type="presOf" srcId="{F960FD0C-45CA-4C20-9597-2D8A17234B6D}" destId="{53B61734-8D9B-42B7-A950-AFE62732592E}" srcOrd="0" destOrd="0" presId="urn:microsoft.com/office/officeart/2005/8/layout/default"/>
    <dgm:cxn modelId="{9ABC5B8F-24A9-4368-919A-CB31D5DF83B3}" srcId="{4EB088E4-A4E8-44AD-B8C2-DF0817829734}" destId="{680B971E-3BA7-4537-A184-D463DB93A0D7}" srcOrd="1" destOrd="0" parTransId="{6B6428CE-3E65-481F-8081-C8536D8005FB}" sibTransId="{DFDB5818-71A4-4514-960A-89F6B2EE1EC8}"/>
    <dgm:cxn modelId="{83F66A3E-31D2-4ED4-BF78-FCA8F795406E}" type="presOf" srcId="{680B971E-3BA7-4537-A184-D463DB93A0D7}" destId="{656F8DA9-D076-4C4C-9C0D-7ED5821D620E}" srcOrd="0" destOrd="0" presId="urn:microsoft.com/office/officeart/2005/8/layout/default"/>
    <dgm:cxn modelId="{255895A9-B5F5-4124-B6EE-2CC612CE25D4}" type="presOf" srcId="{511671BB-77D6-4689-A779-3B33FA03D019}" destId="{C4AF3922-143A-4D8A-8C8D-7712125E444B}" srcOrd="0" destOrd="0" presId="urn:microsoft.com/office/officeart/2005/8/layout/default"/>
    <dgm:cxn modelId="{8804F647-DD57-40E2-AAF7-2CF53E5D99E7}" srcId="{4EB088E4-A4E8-44AD-B8C2-DF0817829734}" destId="{E28A94F2-0D47-49CB-8CA9-5F9C2CA58212}" srcOrd="2" destOrd="0" parTransId="{EB54587F-CF55-4A09-82EC-3BFA5133632C}" sibTransId="{EC82ACA9-67B5-47F7-98CC-EEE7C2EDB7B6}"/>
    <dgm:cxn modelId="{ECAD0AFA-ABA9-41F7-960C-47B025BC745D}" srcId="{4EB088E4-A4E8-44AD-B8C2-DF0817829734}" destId="{4B216176-9D74-43A0-B4CC-42ED6A4181B1}" srcOrd="4" destOrd="0" parTransId="{CAF3FEF5-92C3-4B61-8FEF-61E4B82605ED}" sibTransId="{A31EDA80-EA9A-47AF-8F92-929F7BBBA423}"/>
    <dgm:cxn modelId="{B499B489-8F50-4585-B3E3-567B4AC91529}" srcId="{4EB088E4-A4E8-44AD-B8C2-DF0817829734}" destId="{7CE9EEC9-A1E7-48E7-9F82-46E2DF1602CA}" srcOrd="0" destOrd="0" parTransId="{831D5253-185A-4110-9791-F2A1E6A9323D}" sibTransId="{8DB157E9-2D19-4518-B2FC-3F3804F092EF}"/>
    <dgm:cxn modelId="{1BC09113-9C03-45D0-B41F-7EA024C1BA6E}" type="presOf" srcId="{4B216176-9D74-43A0-B4CC-42ED6A4181B1}" destId="{CEF7DB28-08E9-4FD6-A116-5C0C21F4319B}" srcOrd="0" destOrd="0" presId="urn:microsoft.com/office/officeart/2005/8/layout/default"/>
    <dgm:cxn modelId="{521D9AB3-6E61-4F81-BCF8-E57FA634ED59}" srcId="{4EB088E4-A4E8-44AD-B8C2-DF0817829734}" destId="{511671BB-77D6-4689-A779-3B33FA03D019}" srcOrd="3" destOrd="0" parTransId="{D2DE57F5-0803-40A8-AE09-EAB673FCB92F}" sibTransId="{EE580DDE-3D29-423F-AA1B-1CF030031991}"/>
    <dgm:cxn modelId="{EC5BC9C8-350A-4E24-8524-3EB8D0B1A6A0}" type="presOf" srcId="{7CE9EEC9-A1E7-48E7-9F82-46E2DF1602CA}" destId="{E3DE985C-C86A-4EAB-AC69-B3C2B5076B68}" srcOrd="0" destOrd="0" presId="urn:microsoft.com/office/officeart/2005/8/layout/default"/>
    <dgm:cxn modelId="{204855DA-6228-492A-BF17-36D3479D8CB9}" type="presParOf" srcId="{EF43FCF2-D0EA-4A1D-A4A0-8F7DA478D199}" destId="{E3DE985C-C86A-4EAB-AC69-B3C2B5076B68}" srcOrd="0" destOrd="0" presId="urn:microsoft.com/office/officeart/2005/8/layout/default"/>
    <dgm:cxn modelId="{A9464E4F-40C2-4501-872A-AE1A08E0958A}" type="presParOf" srcId="{EF43FCF2-D0EA-4A1D-A4A0-8F7DA478D199}" destId="{F1D5AD7A-1D78-4D4E-AD41-C200FD6D84CE}" srcOrd="1" destOrd="0" presId="urn:microsoft.com/office/officeart/2005/8/layout/default"/>
    <dgm:cxn modelId="{1B9E02BB-84F4-4282-91F7-7308CE28593B}" type="presParOf" srcId="{EF43FCF2-D0EA-4A1D-A4A0-8F7DA478D199}" destId="{656F8DA9-D076-4C4C-9C0D-7ED5821D620E}" srcOrd="2" destOrd="0" presId="urn:microsoft.com/office/officeart/2005/8/layout/default"/>
    <dgm:cxn modelId="{9273501C-C0A5-4CCA-A4C3-546172DCAC74}" type="presParOf" srcId="{EF43FCF2-D0EA-4A1D-A4A0-8F7DA478D199}" destId="{E98CE81E-1AB5-4B37-B5AA-C121BCBA377F}" srcOrd="3" destOrd="0" presId="urn:microsoft.com/office/officeart/2005/8/layout/default"/>
    <dgm:cxn modelId="{E6AB7F28-C172-4E76-A8FE-C8486F4BFA37}" type="presParOf" srcId="{EF43FCF2-D0EA-4A1D-A4A0-8F7DA478D199}" destId="{A844D0CA-E14E-47C7-9698-8FD02F0CD250}" srcOrd="4" destOrd="0" presId="urn:microsoft.com/office/officeart/2005/8/layout/default"/>
    <dgm:cxn modelId="{B95AD567-E540-4B33-8CA3-C25C6D6914D4}" type="presParOf" srcId="{EF43FCF2-D0EA-4A1D-A4A0-8F7DA478D199}" destId="{10D64E31-719C-480E-AD7F-F64C2929915C}" srcOrd="5" destOrd="0" presId="urn:microsoft.com/office/officeart/2005/8/layout/default"/>
    <dgm:cxn modelId="{B1A8E9F3-E255-45EB-8529-3058BC5004D0}" type="presParOf" srcId="{EF43FCF2-D0EA-4A1D-A4A0-8F7DA478D199}" destId="{C4AF3922-143A-4D8A-8C8D-7712125E444B}" srcOrd="6" destOrd="0" presId="urn:microsoft.com/office/officeart/2005/8/layout/default"/>
    <dgm:cxn modelId="{51FBF806-B667-45BA-8446-CD52B4CB31C1}" type="presParOf" srcId="{EF43FCF2-D0EA-4A1D-A4A0-8F7DA478D199}" destId="{030DE940-8994-4C47-82FA-5233845B113C}" srcOrd="7" destOrd="0" presId="urn:microsoft.com/office/officeart/2005/8/layout/default"/>
    <dgm:cxn modelId="{CA88FE91-2139-4A28-826E-9E3053976FCE}" type="presParOf" srcId="{EF43FCF2-D0EA-4A1D-A4A0-8F7DA478D199}" destId="{CEF7DB28-08E9-4FD6-A116-5C0C21F4319B}" srcOrd="8" destOrd="0" presId="urn:microsoft.com/office/officeart/2005/8/layout/default"/>
    <dgm:cxn modelId="{64AAFAE5-941E-4985-B03A-90F18F7F8BD8}" type="presParOf" srcId="{EF43FCF2-D0EA-4A1D-A4A0-8F7DA478D199}" destId="{F40FC1DC-070C-47EC-A657-B6237045A18E}" srcOrd="9" destOrd="0" presId="urn:microsoft.com/office/officeart/2005/8/layout/default"/>
    <dgm:cxn modelId="{70F20C2C-50D9-4D61-B570-E89BD6EB4A8E}" type="presParOf" srcId="{EF43FCF2-D0EA-4A1D-A4A0-8F7DA478D199}" destId="{53B61734-8D9B-42B7-A950-AFE62732592E}" srcOrd="10"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EB088E4-A4E8-44AD-B8C2-DF081782973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AU"/>
        </a:p>
      </dgm:t>
    </dgm:pt>
    <dgm:pt modelId="{7CE9EEC9-A1E7-48E7-9F82-46E2DF1602CA}">
      <dgm:prSet phldrT="[Text]"/>
      <dgm:spPr/>
      <dgm:t>
        <a:bodyPr/>
        <a:lstStyle/>
        <a:p>
          <a:r>
            <a:rPr lang="en-AU" dirty="0" smtClean="0"/>
            <a:t>Children are deficient and schools fix them</a:t>
          </a:r>
          <a:endParaRPr lang="en-AU" dirty="0"/>
        </a:p>
      </dgm:t>
    </dgm:pt>
    <dgm:pt modelId="{831D5253-185A-4110-9791-F2A1E6A9323D}" type="parTrans" cxnId="{B499B489-8F50-4585-B3E3-567B4AC91529}">
      <dgm:prSet/>
      <dgm:spPr/>
      <dgm:t>
        <a:bodyPr/>
        <a:lstStyle/>
        <a:p>
          <a:endParaRPr lang="en-AU"/>
        </a:p>
      </dgm:t>
    </dgm:pt>
    <dgm:pt modelId="{8DB157E9-2D19-4518-B2FC-3F3804F092EF}" type="sibTrans" cxnId="{B499B489-8F50-4585-B3E3-567B4AC91529}">
      <dgm:prSet/>
      <dgm:spPr/>
      <dgm:t>
        <a:bodyPr/>
        <a:lstStyle/>
        <a:p>
          <a:endParaRPr lang="en-AU"/>
        </a:p>
      </dgm:t>
    </dgm:pt>
    <dgm:pt modelId="{680B971E-3BA7-4537-A184-D463DB93A0D7}">
      <dgm:prSet phldrT="[Text]"/>
      <dgm:spPr/>
      <dgm:t>
        <a:bodyPr/>
        <a:lstStyle/>
        <a:p>
          <a:r>
            <a:rPr lang="en-AU" dirty="0" smtClean="0"/>
            <a:t>Learning takes place in the head, not in the body as a whole</a:t>
          </a:r>
          <a:endParaRPr lang="en-AU" dirty="0"/>
        </a:p>
      </dgm:t>
    </dgm:pt>
    <dgm:pt modelId="{6B6428CE-3E65-481F-8081-C8536D8005FB}" type="parTrans" cxnId="{9ABC5B8F-24A9-4368-919A-CB31D5DF83B3}">
      <dgm:prSet/>
      <dgm:spPr/>
      <dgm:t>
        <a:bodyPr/>
        <a:lstStyle/>
        <a:p>
          <a:endParaRPr lang="en-AU"/>
        </a:p>
      </dgm:t>
    </dgm:pt>
    <dgm:pt modelId="{DFDB5818-71A4-4514-960A-89F6B2EE1EC8}" type="sibTrans" cxnId="{9ABC5B8F-24A9-4368-919A-CB31D5DF83B3}">
      <dgm:prSet/>
      <dgm:spPr/>
      <dgm:t>
        <a:bodyPr/>
        <a:lstStyle/>
        <a:p>
          <a:endParaRPr lang="en-AU"/>
        </a:p>
      </dgm:t>
    </dgm:pt>
    <dgm:pt modelId="{E28A94F2-0D47-49CB-8CA9-5F9C2CA58212}">
      <dgm:prSet phldrT="[Text]"/>
      <dgm:spPr/>
      <dgm:t>
        <a:bodyPr/>
        <a:lstStyle/>
        <a:p>
          <a:r>
            <a:rPr lang="en-AU" dirty="0" smtClean="0"/>
            <a:t>Everyone learns or should learn in the same way</a:t>
          </a:r>
          <a:endParaRPr lang="en-AU" dirty="0"/>
        </a:p>
      </dgm:t>
    </dgm:pt>
    <dgm:pt modelId="{EB54587F-CF55-4A09-82EC-3BFA5133632C}" type="parTrans" cxnId="{8804F647-DD57-40E2-AAF7-2CF53E5D99E7}">
      <dgm:prSet/>
      <dgm:spPr/>
      <dgm:t>
        <a:bodyPr/>
        <a:lstStyle/>
        <a:p>
          <a:endParaRPr lang="en-AU"/>
        </a:p>
      </dgm:t>
    </dgm:pt>
    <dgm:pt modelId="{EC82ACA9-67B5-47F7-98CC-EEE7C2EDB7B6}" type="sibTrans" cxnId="{8804F647-DD57-40E2-AAF7-2CF53E5D99E7}">
      <dgm:prSet/>
      <dgm:spPr/>
      <dgm:t>
        <a:bodyPr/>
        <a:lstStyle/>
        <a:p>
          <a:endParaRPr lang="en-AU"/>
        </a:p>
      </dgm:t>
    </dgm:pt>
    <dgm:pt modelId="{511671BB-77D6-4689-A779-3B33FA03D019}">
      <dgm:prSet phldrT="[Text]"/>
      <dgm:spPr/>
      <dgm:t>
        <a:bodyPr/>
        <a:lstStyle/>
        <a:p>
          <a:pPr algn="ctr"/>
          <a:r>
            <a:rPr lang="en-AU" dirty="0" smtClean="0"/>
            <a:t>Learning takes place in the classroom, not in the real world</a:t>
          </a:r>
          <a:endParaRPr lang="en-AU" dirty="0"/>
        </a:p>
      </dgm:t>
    </dgm:pt>
    <dgm:pt modelId="{D2DE57F5-0803-40A8-AE09-EAB673FCB92F}" type="parTrans" cxnId="{521D9AB3-6E61-4F81-BCF8-E57FA634ED59}">
      <dgm:prSet/>
      <dgm:spPr/>
      <dgm:t>
        <a:bodyPr/>
        <a:lstStyle/>
        <a:p>
          <a:endParaRPr lang="en-AU"/>
        </a:p>
      </dgm:t>
    </dgm:pt>
    <dgm:pt modelId="{EE580DDE-3D29-423F-AA1B-1CF030031991}" type="sibTrans" cxnId="{521D9AB3-6E61-4F81-BCF8-E57FA634ED59}">
      <dgm:prSet/>
      <dgm:spPr/>
      <dgm:t>
        <a:bodyPr/>
        <a:lstStyle/>
        <a:p>
          <a:endParaRPr lang="en-AU"/>
        </a:p>
      </dgm:t>
    </dgm:pt>
    <dgm:pt modelId="{4B216176-9D74-43A0-B4CC-42ED6A4181B1}">
      <dgm:prSet phldrT="[Text]"/>
      <dgm:spPr/>
      <dgm:t>
        <a:bodyPr/>
        <a:lstStyle/>
        <a:p>
          <a:r>
            <a:rPr lang="en-AU" dirty="0" smtClean="0"/>
            <a:t>There are smart kids and there are dumb kids</a:t>
          </a:r>
          <a:endParaRPr lang="en-AU" dirty="0"/>
        </a:p>
      </dgm:t>
    </dgm:pt>
    <dgm:pt modelId="{CAF3FEF5-92C3-4B61-8FEF-61E4B82605ED}" type="parTrans" cxnId="{ECAD0AFA-ABA9-41F7-960C-47B025BC745D}">
      <dgm:prSet/>
      <dgm:spPr/>
      <dgm:t>
        <a:bodyPr/>
        <a:lstStyle/>
        <a:p>
          <a:endParaRPr lang="en-AU"/>
        </a:p>
      </dgm:t>
    </dgm:pt>
    <dgm:pt modelId="{A31EDA80-EA9A-47AF-8F92-929F7BBBA423}" type="sibTrans" cxnId="{ECAD0AFA-ABA9-41F7-960C-47B025BC745D}">
      <dgm:prSet/>
      <dgm:spPr/>
      <dgm:t>
        <a:bodyPr/>
        <a:lstStyle/>
        <a:p>
          <a:endParaRPr lang="en-AU"/>
        </a:p>
      </dgm:t>
    </dgm:pt>
    <dgm:pt modelId="{F960FD0C-45CA-4C20-9597-2D8A17234B6D}">
      <dgm:prSet phldrT="[Text]"/>
      <dgm:spPr/>
      <dgm:t>
        <a:bodyPr/>
        <a:lstStyle/>
        <a:p>
          <a:r>
            <a:rPr lang="en-AU" dirty="0" smtClean="0"/>
            <a:t>Learning stops when you finish school</a:t>
          </a:r>
          <a:endParaRPr lang="en-AU" dirty="0"/>
        </a:p>
      </dgm:t>
    </dgm:pt>
    <dgm:pt modelId="{F02EFE1D-71BA-4C0A-8DC8-5414C0A97189}" type="parTrans" cxnId="{49A7866F-8FBC-4B33-9ADA-DFB1AE17EBA0}">
      <dgm:prSet/>
      <dgm:spPr/>
    </dgm:pt>
    <dgm:pt modelId="{A622B7A8-D1FC-47A6-921B-1CFAFE4F08CD}" type="sibTrans" cxnId="{49A7866F-8FBC-4B33-9ADA-DFB1AE17EBA0}">
      <dgm:prSet/>
      <dgm:spPr/>
    </dgm:pt>
    <dgm:pt modelId="{EF43FCF2-D0EA-4A1D-A4A0-8F7DA478D199}" type="pres">
      <dgm:prSet presAssocID="{4EB088E4-A4E8-44AD-B8C2-DF0817829734}" presName="diagram" presStyleCnt="0">
        <dgm:presLayoutVars>
          <dgm:dir/>
          <dgm:resizeHandles val="exact"/>
        </dgm:presLayoutVars>
      </dgm:prSet>
      <dgm:spPr/>
      <dgm:t>
        <a:bodyPr/>
        <a:lstStyle/>
        <a:p>
          <a:endParaRPr lang="en-AU"/>
        </a:p>
      </dgm:t>
    </dgm:pt>
    <dgm:pt modelId="{E3DE985C-C86A-4EAB-AC69-B3C2B5076B68}" type="pres">
      <dgm:prSet presAssocID="{7CE9EEC9-A1E7-48E7-9F82-46E2DF1602CA}" presName="node" presStyleLbl="node1" presStyleIdx="0" presStyleCnt="6">
        <dgm:presLayoutVars>
          <dgm:bulletEnabled val="1"/>
        </dgm:presLayoutVars>
      </dgm:prSet>
      <dgm:spPr/>
      <dgm:t>
        <a:bodyPr/>
        <a:lstStyle/>
        <a:p>
          <a:endParaRPr lang="en-AU"/>
        </a:p>
      </dgm:t>
    </dgm:pt>
    <dgm:pt modelId="{F1D5AD7A-1D78-4D4E-AD41-C200FD6D84CE}" type="pres">
      <dgm:prSet presAssocID="{8DB157E9-2D19-4518-B2FC-3F3804F092EF}" presName="sibTrans" presStyleCnt="0"/>
      <dgm:spPr/>
    </dgm:pt>
    <dgm:pt modelId="{656F8DA9-D076-4C4C-9C0D-7ED5821D620E}" type="pres">
      <dgm:prSet presAssocID="{680B971E-3BA7-4537-A184-D463DB93A0D7}" presName="node" presStyleLbl="node1" presStyleIdx="1" presStyleCnt="6">
        <dgm:presLayoutVars>
          <dgm:bulletEnabled val="1"/>
        </dgm:presLayoutVars>
      </dgm:prSet>
      <dgm:spPr/>
      <dgm:t>
        <a:bodyPr/>
        <a:lstStyle/>
        <a:p>
          <a:endParaRPr lang="en-AU"/>
        </a:p>
      </dgm:t>
    </dgm:pt>
    <dgm:pt modelId="{E98CE81E-1AB5-4B37-B5AA-C121BCBA377F}" type="pres">
      <dgm:prSet presAssocID="{DFDB5818-71A4-4514-960A-89F6B2EE1EC8}" presName="sibTrans" presStyleCnt="0"/>
      <dgm:spPr/>
    </dgm:pt>
    <dgm:pt modelId="{A844D0CA-E14E-47C7-9698-8FD02F0CD250}" type="pres">
      <dgm:prSet presAssocID="{E28A94F2-0D47-49CB-8CA9-5F9C2CA58212}" presName="node" presStyleLbl="node1" presStyleIdx="2" presStyleCnt="6">
        <dgm:presLayoutVars>
          <dgm:bulletEnabled val="1"/>
        </dgm:presLayoutVars>
      </dgm:prSet>
      <dgm:spPr/>
      <dgm:t>
        <a:bodyPr/>
        <a:lstStyle/>
        <a:p>
          <a:endParaRPr lang="en-AU"/>
        </a:p>
      </dgm:t>
    </dgm:pt>
    <dgm:pt modelId="{10D64E31-719C-480E-AD7F-F64C2929915C}" type="pres">
      <dgm:prSet presAssocID="{EC82ACA9-67B5-47F7-98CC-EEE7C2EDB7B6}" presName="sibTrans" presStyleCnt="0"/>
      <dgm:spPr/>
    </dgm:pt>
    <dgm:pt modelId="{C4AF3922-143A-4D8A-8C8D-7712125E444B}" type="pres">
      <dgm:prSet presAssocID="{511671BB-77D6-4689-A779-3B33FA03D019}" presName="node" presStyleLbl="node1" presStyleIdx="3" presStyleCnt="6">
        <dgm:presLayoutVars>
          <dgm:bulletEnabled val="1"/>
        </dgm:presLayoutVars>
      </dgm:prSet>
      <dgm:spPr/>
      <dgm:t>
        <a:bodyPr/>
        <a:lstStyle/>
        <a:p>
          <a:endParaRPr lang="en-AU"/>
        </a:p>
      </dgm:t>
    </dgm:pt>
    <dgm:pt modelId="{030DE940-8994-4C47-82FA-5233845B113C}" type="pres">
      <dgm:prSet presAssocID="{EE580DDE-3D29-423F-AA1B-1CF030031991}" presName="sibTrans" presStyleCnt="0"/>
      <dgm:spPr/>
    </dgm:pt>
    <dgm:pt modelId="{CEF7DB28-08E9-4FD6-A116-5C0C21F4319B}" type="pres">
      <dgm:prSet presAssocID="{4B216176-9D74-43A0-B4CC-42ED6A4181B1}" presName="node" presStyleLbl="node1" presStyleIdx="4" presStyleCnt="6">
        <dgm:presLayoutVars>
          <dgm:bulletEnabled val="1"/>
        </dgm:presLayoutVars>
      </dgm:prSet>
      <dgm:spPr/>
      <dgm:t>
        <a:bodyPr/>
        <a:lstStyle/>
        <a:p>
          <a:endParaRPr lang="en-AU"/>
        </a:p>
      </dgm:t>
    </dgm:pt>
    <dgm:pt modelId="{F40FC1DC-070C-47EC-A657-B6237045A18E}" type="pres">
      <dgm:prSet presAssocID="{A31EDA80-EA9A-47AF-8F92-929F7BBBA423}" presName="sibTrans" presStyleCnt="0"/>
      <dgm:spPr/>
    </dgm:pt>
    <dgm:pt modelId="{53B61734-8D9B-42B7-A950-AFE62732592E}" type="pres">
      <dgm:prSet presAssocID="{F960FD0C-45CA-4C20-9597-2D8A17234B6D}" presName="node" presStyleLbl="node1" presStyleIdx="5" presStyleCnt="6">
        <dgm:presLayoutVars>
          <dgm:bulletEnabled val="1"/>
        </dgm:presLayoutVars>
      </dgm:prSet>
      <dgm:spPr/>
      <dgm:t>
        <a:bodyPr/>
        <a:lstStyle/>
        <a:p>
          <a:endParaRPr lang="en-AU"/>
        </a:p>
      </dgm:t>
    </dgm:pt>
  </dgm:ptLst>
  <dgm:cxnLst>
    <dgm:cxn modelId="{9669E68B-C6FD-4451-8DD8-0695EEE36529}" type="presOf" srcId="{680B971E-3BA7-4537-A184-D463DB93A0D7}" destId="{656F8DA9-D076-4C4C-9C0D-7ED5821D620E}" srcOrd="0" destOrd="0" presId="urn:microsoft.com/office/officeart/2005/8/layout/default"/>
    <dgm:cxn modelId="{49A7866F-8FBC-4B33-9ADA-DFB1AE17EBA0}" srcId="{4EB088E4-A4E8-44AD-B8C2-DF0817829734}" destId="{F960FD0C-45CA-4C20-9597-2D8A17234B6D}" srcOrd="5" destOrd="0" parTransId="{F02EFE1D-71BA-4C0A-8DC8-5414C0A97189}" sibTransId="{A622B7A8-D1FC-47A6-921B-1CFAFE4F08CD}"/>
    <dgm:cxn modelId="{8804F647-DD57-40E2-AAF7-2CF53E5D99E7}" srcId="{4EB088E4-A4E8-44AD-B8C2-DF0817829734}" destId="{E28A94F2-0D47-49CB-8CA9-5F9C2CA58212}" srcOrd="2" destOrd="0" parTransId="{EB54587F-CF55-4A09-82EC-3BFA5133632C}" sibTransId="{EC82ACA9-67B5-47F7-98CC-EEE7C2EDB7B6}"/>
    <dgm:cxn modelId="{9ABC5B8F-24A9-4368-919A-CB31D5DF83B3}" srcId="{4EB088E4-A4E8-44AD-B8C2-DF0817829734}" destId="{680B971E-3BA7-4537-A184-D463DB93A0D7}" srcOrd="1" destOrd="0" parTransId="{6B6428CE-3E65-481F-8081-C8536D8005FB}" sibTransId="{DFDB5818-71A4-4514-960A-89F6B2EE1EC8}"/>
    <dgm:cxn modelId="{F65BF3AA-3189-46CA-A8FC-BD58AB7E7F23}" type="presOf" srcId="{511671BB-77D6-4689-A779-3B33FA03D019}" destId="{C4AF3922-143A-4D8A-8C8D-7712125E444B}" srcOrd="0" destOrd="0" presId="urn:microsoft.com/office/officeart/2005/8/layout/default"/>
    <dgm:cxn modelId="{6113CA86-06D6-4910-8B21-C547BC476118}" type="presOf" srcId="{4B216176-9D74-43A0-B4CC-42ED6A4181B1}" destId="{CEF7DB28-08E9-4FD6-A116-5C0C21F4319B}" srcOrd="0" destOrd="0" presId="urn:microsoft.com/office/officeart/2005/8/layout/default"/>
    <dgm:cxn modelId="{521D9AB3-6E61-4F81-BCF8-E57FA634ED59}" srcId="{4EB088E4-A4E8-44AD-B8C2-DF0817829734}" destId="{511671BB-77D6-4689-A779-3B33FA03D019}" srcOrd="3" destOrd="0" parTransId="{D2DE57F5-0803-40A8-AE09-EAB673FCB92F}" sibTransId="{EE580DDE-3D29-423F-AA1B-1CF030031991}"/>
    <dgm:cxn modelId="{735A7A4E-0551-44CA-B7DA-143A753EA542}" type="presOf" srcId="{4EB088E4-A4E8-44AD-B8C2-DF0817829734}" destId="{EF43FCF2-D0EA-4A1D-A4A0-8F7DA478D199}" srcOrd="0" destOrd="0" presId="urn:microsoft.com/office/officeart/2005/8/layout/default"/>
    <dgm:cxn modelId="{C0C6639C-3A89-4741-9724-1960F6EACB0A}" type="presOf" srcId="{E28A94F2-0D47-49CB-8CA9-5F9C2CA58212}" destId="{A844D0CA-E14E-47C7-9698-8FD02F0CD250}" srcOrd="0" destOrd="0" presId="urn:microsoft.com/office/officeart/2005/8/layout/default"/>
    <dgm:cxn modelId="{B499B489-8F50-4585-B3E3-567B4AC91529}" srcId="{4EB088E4-A4E8-44AD-B8C2-DF0817829734}" destId="{7CE9EEC9-A1E7-48E7-9F82-46E2DF1602CA}" srcOrd="0" destOrd="0" parTransId="{831D5253-185A-4110-9791-F2A1E6A9323D}" sibTransId="{8DB157E9-2D19-4518-B2FC-3F3804F092EF}"/>
    <dgm:cxn modelId="{D4242587-E934-4519-9D1C-48A9EBE85582}" type="presOf" srcId="{7CE9EEC9-A1E7-48E7-9F82-46E2DF1602CA}" destId="{E3DE985C-C86A-4EAB-AC69-B3C2B5076B68}" srcOrd="0" destOrd="0" presId="urn:microsoft.com/office/officeart/2005/8/layout/default"/>
    <dgm:cxn modelId="{AD647914-311F-42A6-BBEF-16EF4E456660}" type="presOf" srcId="{F960FD0C-45CA-4C20-9597-2D8A17234B6D}" destId="{53B61734-8D9B-42B7-A950-AFE62732592E}" srcOrd="0" destOrd="0" presId="urn:microsoft.com/office/officeart/2005/8/layout/default"/>
    <dgm:cxn modelId="{ECAD0AFA-ABA9-41F7-960C-47B025BC745D}" srcId="{4EB088E4-A4E8-44AD-B8C2-DF0817829734}" destId="{4B216176-9D74-43A0-B4CC-42ED6A4181B1}" srcOrd="4" destOrd="0" parTransId="{CAF3FEF5-92C3-4B61-8FEF-61E4B82605ED}" sibTransId="{A31EDA80-EA9A-47AF-8F92-929F7BBBA423}"/>
    <dgm:cxn modelId="{1A1F9097-6E46-48EC-A5DC-97751C8C85AC}" type="presParOf" srcId="{EF43FCF2-D0EA-4A1D-A4A0-8F7DA478D199}" destId="{E3DE985C-C86A-4EAB-AC69-B3C2B5076B68}" srcOrd="0" destOrd="0" presId="urn:microsoft.com/office/officeart/2005/8/layout/default"/>
    <dgm:cxn modelId="{57BB058F-1E13-48DF-8039-8B09E35EC85E}" type="presParOf" srcId="{EF43FCF2-D0EA-4A1D-A4A0-8F7DA478D199}" destId="{F1D5AD7A-1D78-4D4E-AD41-C200FD6D84CE}" srcOrd="1" destOrd="0" presId="urn:microsoft.com/office/officeart/2005/8/layout/default"/>
    <dgm:cxn modelId="{D28CBDE0-52B4-4492-91DE-54C9EB1E9A53}" type="presParOf" srcId="{EF43FCF2-D0EA-4A1D-A4A0-8F7DA478D199}" destId="{656F8DA9-D076-4C4C-9C0D-7ED5821D620E}" srcOrd="2" destOrd="0" presId="urn:microsoft.com/office/officeart/2005/8/layout/default"/>
    <dgm:cxn modelId="{C802D47A-B247-4974-9872-510F0768D6D1}" type="presParOf" srcId="{EF43FCF2-D0EA-4A1D-A4A0-8F7DA478D199}" destId="{E98CE81E-1AB5-4B37-B5AA-C121BCBA377F}" srcOrd="3" destOrd="0" presId="urn:microsoft.com/office/officeart/2005/8/layout/default"/>
    <dgm:cxn modelId="{488F2EB5-1C72-431E-8BD8-923CDB95FE44}" type="presParOf" srcId="{EF43FCF2-D0EA-4A1D-A4A0-8F7DA478D199}" destId="{A844D0CA-E14E-47C7-9698-8FD02F0CD250}" srcOrd="4" destOrd="0" presId="urn:microsoft.com/office/officeart/2005/8/layout/default"/>
    <dgm:cxn modelId="{4832DF0B-FC64-4C68-9ED1-EB1CAAAA9071}" type="presParOf" srcId="{EF43FCF2-D0EA-4A1D-A4A0-8F7DA478D199}" destId="{10D64E31-719C-480E-AD7F-F64C2929915C}" srcOrd="5" destOrd="0" presId="urn:microsoft.com/office/officeart/2005/8/layout/default"/>
    <dgm:cxn modelId="{CBC7F9AD-A21D-4094-B608-456AE025EA06}" type="presParOf" srcId="{EF43FCF2-D0EA-4A1D-A4A0-8F7DA478D199}" destId="{C4AF3922-143A-4D8A-8C8D-7712125E444B}" srcOrd="6" destOrd="0" presId="urn:microsoft.com/office/officeart/2005/8/layout/default"/>
    <dgm:cxn modelId="{D9605788-D2B9-4860-BA49-B4EA91A8F696}" type="presParOf" srcId="{EF43FCF2-D0EA-4A1D-A4A0-8F7DA478D199}" destId="{030DE940-8994-4C47-82FA-5233845B113C}" srcOrd="7" destOrd="0" presId="urn:microsoft.com/office/officeart/2005/8/layout/default"/>
    <dgm:cxn modelId="{970EEAB6-616C-447B-915F-F02EC2ADB282}" type="presParOf" srcId="{EF43FCF2-D0EA-4A1D-A4A0-8F7DA478D199}" destId="{CEF7DB28-08E9-4FD6-A116-5C0C21F4319B}" srcOrd="8" destOrd="0" presId="urn:microsoft.com/office/officeart/2005/8/layout/default"/>
    <dgm:cxn modelId="{A833CB7C-C90E-46E6-8896-F29B6DD8085E}" type="presParOf" srcId="{EF43FCF2-D0EA-4A1D-A4A0-8F7DA478D199}" destId="{F40FC1DC-070C-47EC-A657-B6237045A18E}" srcOrd="9" destOrd="0" presId="urn:microsoft.com/office/officeart/2005/8/layout/default"/>
    <dgm:cxn modelId="{775FCB41-0904-441D-94D1-553F386A0579}" type="presParOf" srcId="{EF43FCF2-D0EA-4A1D-A4A0-8F7DA478D199}" destId="{53B61734-8D9B-42B7-A950-AFE62732592E}" srcOrd="10"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857F24A-709B-44DF-B40C-601F2E4AE69F}" type="doc">
      <dgm:prSet loTypeId="urn:microsoft.com/office/officeart/2005/8/layout/venn1" loCatId="relationship" qsTypeId="urn:microsoft.com/office/officeart/2005/8/quickstyle/3d3" qsCatId="3D" csTypeId="urn:microsoft.com/office/officeart/2005/8/colors/accent1_2" csCatId="accent1" phldr="1"/>
      <dgm:spPr/>
    </dgm:pt>
    <dgm:pt modelId="{BE593F4D-3D3B-4D81-A878-67D3CB0DE928}">
      <dgm:prSet phldrT="[Text]"/>
      <dgm:spPr>
        <a:solidFill>
          <a:srgbClr val="FFC000"/>
        </a:solidFill>
      </dgm:spPr>
      <dgm:t>
        <a:bodyPr/>
        <a:lstStyle/>
        <a:p>
          <a:r>
            <a:rPr lang="en-AU" dirty="0" smtClean="0"/>
            <a:t>Demographics</a:t>
          </a:r>
          <a:endParaRPr lang="en-AU" dirty="0"/>
        </a:p>
      </dgm:t>
    </dgm:pt>
    <dgm:pt modelId="{39B94B4A-8E2D-430B-9EAB-B534A5D82E7D}" type="parTrans" cxnId="{4A928CC9-8C7F-4D2E-8A09-21E15A977F24}">
      <dgm:prSet/>
      <dgm:spPr/>
      <dgm:t>
        <a:bodyPr/>
        <a:lstStyle/>
        <a:p>
          <a:endParaRPr lang="en-AU"/>
        </a:p>
      </dgm:t>
    </dgm:pt>
    <dgm:pt modelId="{B9DA09CA-E726-405D-A7B5-E0FFDDE281F3}" type="sibTrans" cxnId="{4A928CC9-8C7F-4D2E-8A09-21E15A977F24}">
      <dgm:prSet/>
      <dgm:spPr/>
      <dgm:t>
        <a:bodyPr/>
        <a:lstStyle/>
        <a:p>
          <a:endParaRPr lang="en-AU"/>
        </a:p>
      </dgm:t>
    </dgm:pt>
    <dgm:pt modelId="{DA439DAA-D156-476F-86A0-727B4D888129}">
      <dgm:prSet phldrT="[Text]"/>
      <dgm:spPr/>
      <dgm:t>
        <a:bodyPr/>
        <a:lstStyle/>
        <a:p>
          <a:r>
            <a:rPr lang="en-AU" dirty="0" smtClean="0"/>
            <a:t>Perceptions</a:t>
          </a:r>
          <a:endParaRPr lang="en-AU" dirty="0"/>
        </a:p>
      </dgm:t>
    </dgm:pt>
    <dgm:pt modelId="{F84F3D1F-26A6-44F9-B7DE-CFD4AB7BED0F}" type="parTrans" cxnId="{3DE2673B-1D46-471A-9ADC-218B46AFE7EB}">
      <dgm:prSet/>
      <dgm:spPr/>
      <dgm:t>
        <a:bodyPr/>
        <a:lstStyle/>
        <a:p>
          <a:endParaRPr lang="en-AU"/>
        </a:p>
      </dgm:t>
    </dgm:pt>
    <dgm:pt modelId="{1302C1F0-748F-4C0B-AE17-4BE9C9CCD9C3}" type="sibTrans" cxnId="{3DE2673B-1D46-471A-9ADC-218B46AFE7EB}">
      <dgm:prSet/>
      <dgm:spPr/>
      <dgm:t>
        <a:bodyPr/>
        <a:lstStyle/>
        <a:p>
          <a:endParaRPr lang="en-AU"/>
        </a:p>
      </dgm:t>
    </dgm:pt>
    <dgm:pt modelId="{3351EC1B-C191-4EDA-B7FD-CD541A7CAD4F}">
      <dgm:prSet phldrT="[Text]"/>
      <dgm:spPr>
        <a:solidFill>
          <a:srgbClr val="FFC000">
            <a:alpha val="50000"/>
          </a:srgbClr>
        </a:solidFill>
      </dgm:spPr>
      <dgm:t>
        <a:bodyPr/>
        <a:lstStyle/>
        <a:p>
          <a:r>
            <a:rPr lang="en-AU" dirty="0" smtClean="0"/>
            <a:t>Student Learning</a:t>
          </a:r>
          <a:endParaRPr lang="en-AU" dirty="0"/>
        </a:p>
      </dgm:t>
    </dgm:pt>
    <dgm:pt modelId="{88EA8D0A-ACBD-464F-A02D-1C97C5E182BF}" type="parTrans" cxnId="{6B0A1A4F-A762-4C19-8C17-E2DA5808E11C}">
      <dgm:prSet/>
      <dgm:spPr/>
      <dgm:t>
        <a:bodyPr/>
        <a:lstStyle/>
        <a:p>
          <a:endParaRPr lang="en-AU"/>
        </a:p>
      </dgm:t>
    </dgm:pt>
    <dgm:pt modelId="{371B5472-4686-48CE-8B5A-618FBD35BBC8}" type="sibTrans" cxnId="{6B0A1A4F-A762-4C19-8C17-E2DA5808E11C}">
      <dgm:prSet/>
      <dgm:spPr/>
      <dgm:t>
        <a:bodyPr/>
        <a:lstStyle/>
        <a:p>
          <a:endParaRPr lang="en-AU"/>
        </a:p>
      </dgm:t>
    </dgm:pt>
    <dgm:pt modelId="{5F43DC7E-6341-4943-95BB-F0E3B4871226}">
      <dgm:prSet phldrT="[Text]"/>
      <dgm:spPr/>
      <dgm:t>
        <a:bodyPr/>
        <a:lstStyle/>
        <a:p>
          <a:r>
            <a:rPr lang="en-AU" dirty="0" smtClean="0"/>
            <a:t>School Processes</a:t>
          </a:r>
          <a:endParaRPr lang="en-AU" dirty="0"/>
        </a:p>
      </dgm:t>
    </dgm:pt>
    <dgm:pt modelId="{87123DCD-97C7-495D-974F-4F4A3ACDDC73}" type="parTrans" cxnId="{6302BE90-EF80-40D8-B123-51CEF5900E0D}">
      <dgm:prSet/>
      <dgm:spPr/>
      <dgm:t>
        <a:bodyPr/>
        <a:lstStyle/>
        <a:p>
          <a:endParaRPr lang="en-AU"/>
        </a:p>
      </dgm:t>
    </dgm:pt>
    <dgm:pt modelId="{21D10991-0BE5-4290-982D-6CABB458BC97}" type="sibTrans" cxnId="{6302BE90-EF80-40D8-B123-51CEF5900E0D}">
      <dgm:prSet/>
      <dgm:spPr/>
      <dgm:t>
        <a:bodyPr/>
        <a:lstStyle/>
        <a:p>
          <a:endParaRPr lang="en-AU"/>
        </a:p>
      </dgm:t>
    </dgm:pt>
    <dgm:pt modelId="{E9187B5B-601B-4547-913D-5B2B237F45A6}" type="pres">
      <dgm:prSet presAssocID="{F857F24A-709B-44DF-B40C-601F2E4AE69F}" presName="compositeShape" presStyleCnt="0">
        <dgm:presLayoutVars>
          <dgm:chMax val="7"/>
          <dgm:dir/>
          <dgm:resizeHandles val="exact"/>
        </dgm:presLayoutVars>
      </dgm:prSet>
      <dgm:spPr/>
    </dgm:pt>
    <dgm:pt modelId="{1D476657-723C-4BF8-AB3F-EF5789A26219}" type="pres">
      <dgm:prSet presAssocID="{BE593F4D-3D3B-4D81-A878-67D3CB0DE928}" presName="circ1" presStyleLbl="vennNode1" presStyleIdx="0" presStyleCnt="4"/>
      <dgm:spPr/>
      <dgm:t>
        <a:bodyPr/>
        <a:lstStyle/>
        <a:p>
          <a:endParaRPr lang="en-AU"/>
        </a:p>
      </dgm:t>
    </dgm:pt>
    <dgm:pt modelId="{F4D1D45A-5F2A-474E-84A3-54E1CEB71BFD}" type="pres">
      <dgm:prSet presAssocID="{BE593F4D-3D3B-4D81-A878-67D3CB0DE928}" presName="circ1Tx" presStyleLbl="revTx" presStyleIdx="0" presStyleCnt="0">
        <dgm:presLayoutVars>
          <dgm:chMax val="0"/>
          <dgm:chPref val="0"/>
          <dgm:bulletEnabled val="1"/>
        </dgm:presLayoutVars>
      </dgm:prSet>
      <dgm:spPr/>
      <dgm:t>
        <a:bodyPr/>
        <a:lstStyle/>
        <a:p>
          <a:endParaRPr lang="en-AU"/>
        </a:p>
      </dgm:t>
    </dgm:pt>
    <dgm:pt modelId="{F2E486D8-3FC8-4DF6-81A5-1AE0E41D77E0}" type="pres">
      <dgm:prSet presAssocID="{DA439DAA-D156-476F-86A0-727B4D888129}" presName="circ2" presStyleLbl="vennNode1" presStyleIdx="1" presStyleCnt="4"/>
      <dgm:spPr/>
      <dgm:t>
        <a:bodyPr/>
        <a:lstStyle/>
        <a:p>
          <a:endParaRPr lang="en-AU"/>
        </a:p>
      </dgm:t>
    </dgm:pt>
    <dgm:pt modelId="{B7052F8F-BCBA-4A24-936D-373FCEEE45C7}" type="pres">
      <dgm:prSet presAssocID="{DA439DAA-D156-476F-86A0-727B4D888129}" presName="circ2Tx" presStyleLbl="revTx" presStyleIdx="0" presStyleCnt="0">
        <dgm:presLayoutVars>
          <dgm:chMax val="0"/>
          <dgm:chPref val="0"/>
          <dgm:bulletEnabled val="1"/>
        </dgm:presLayoutVars>
      </dgm:prSet>
      <dgm:spPr/>
      <dgm:t>
        <a:bodyPr/>
        <a:lstStyle/>
        <a:p>
          <a:endParaRPr lang="en-AU"/>
        </a:p>
      </dgm:t>
    </dgm:pt>
    <dgm:pt modelId="{A39994C4-B9E9-41B3-90B8-0B69DE5432F7}" type="pres">
      <dgm:prSet presAssocID="{3351EC1B-C191-4EDA-B7FD-CD541A7CAD4F}" presName="circ3" presStyleLbl="vennNode1" presStyleIdx="2" presStyleCnt="4"/>
      <dgm:spPr/>
      <dgm:t>
        <a:bodyPr/>
        <a:lstStyle/>
        <a:p>
          <a:endParaRPr lang="en-AU"/>
        </a:p>
      </dgm:t>
    </dgm:pt>
    <dgm:pt modelId="{2308D105-3E46-4B49-BF2E-63FFBC1B559F}" type="pres">
      <dgm:prSet presAssocID="{3351EC1B-C191-4EDA-B7FD-CD541A7CAD4F}" presName="circ3Tx" presStyleLbl="revTx" presStyleIdx="0" presStyleCnt="0">
        <dgm:presLayoutVars>
          <dgm:chMax val="0"/>
          <dgm:chPref val="0"/>
          <dgm:bulletEnabled val="1"/>
        </dgm:presLayoutVars>
      </dgm:prSet>
      <dgm:spPr/>
      <dgm:t>
        <a:bodyPr/>
        <a:lstStyle/>
        <a:p>
          <a:endParaRPr lang="en-AU"/>
        </a:p>
      </dgm:t>
    </dgm:pt>
    <dgm:pt modelId="{E36BE7B6-529A-404B-AD96-96FD60B811BF}" type="pres">
      <dgm:prSet presAssocID="{5F43DC7E-6341-4943-95BB-F0E3B4871226}" presName="circ4" presStyleLbl="vennNode1" presStyleIdx="3" presStyleCnt="4"/>
      <dgm:spPr/>
      <dgm:t>
        <a:bodyPr/>
        <a:lstStyle/>
        <a:p>
          <a:endParaRPr lang="en-AU"/>
        </a:p>
      </dgm:t>
    </dgm:pt>
    <dgm:pt modelId="{720FD729-237B-4601-B501-41BF8FB59EE3}" type="pres">
      <dgm:prSet presAssocID="{5F43DC7E-6341-4943-95BB-F0E3B4871226}" presName="circ4Tx" presStyleLbl="revTx" presStyleIdx="0" presStyleCnt="0">
        <dgm:presLayoutVars>
          <dgm:chMax val="0"/>
          <dgm:chPref val="0"/>
          <dgm:bulletEnabled val="1"/>
        </dgm:presLayoutVars>
      </dgm:prSet>
      <dgm:spPr/>
      <dgm:t>
        <a:bodyPr/>
        <a:lstStyle/>
        <a:p>
          <a:endParaRPr lang="en-AU"/>
        </a:p>
      </dgm:t>
    </dgm:pt>
  </dgm:ptLst>
  <dgm:cxnLst>
    <dgm:cxn modelId="{4A928CC9-8C7F-4D2E-8A09-21E15A977F24}" srcId="{F857F24A-709B-44DF-B40C-601F2E4AE69F}" destId="{BE593F4D-3D3B-4D81-A878-67D3CB0DE928}" srcOrd="0" destOrd="0" parTransId="{39B94B4A-8E2D-430B-9EAB-B534A5D82E7D}" sibTransId="{B9DA09CA-E726-405D-A7B5-E0FFDDE281F3}"/>
    <dgm:cxn modelId="{47E62F23-B0EE-4CA7-9945-AA1D59800698}" type="presOf" srcId="{5F43DC7E-6341-4943-95BB-F0E3B4871226}" destId="{E36BE7B6-529A-404B-AD96-96FD60B811BF}" srcOrd="0" destOrd="0" presId="urn:microsoft.com/office/officeart/2005/8/layout/venn1"/>
    <dgm:cxn modelId="{E273432E-24A8-400B-8B55-CD0CFA845471}" type="presOf" srcId="{3351EC1B-C191-4EDA-B7FD-CD541A7CAD4F}" destId="{2308D105-3E46-4B49-BF2E-63FFBC1B559F}" srcOrd="1" destOrd="0" presId="urn:microsoft.com/office/officeart/2005/8/layout/venn1"/>
    <dgm:cxn modelId="{6302BE90-EF80-40D8-B123-51CEF5900E0D}" srcId="{F857F24A-709B-44DF-B40C-601F2E4AE69F}" destId="{5F43DC7E-6341-4943-95BB-F0E3B4871226}" srcOrd="3" destOrd="0" parTransId="{87123DCD-97C7-495D-974F-4F4A3ACDDC73}" sibTransId="{21D10991-0BE5-4290-982D-6CABB458BC97}"/>
    <dgm:cxn modelId="{3DE2673B-1D46-471A-9ADC-218B46AFE7EB}" srcId="{F857F24A-709B-44DF-B40C-601F2E4AE69F}" destId="{DA439DAA-D156-476F-86A0-727B4D888129}" srcOrd="1" destOrd="0" parTransId="{F84F3D1F-26A6-44F9-B7DE-CFD4AB7BED0F}" sibTransId="{1302C1F0-748F-4C0B-AE17-4BE9C9CCD9C3}"/>
    <dgm:cxn modelId="{A4A88E06-BE67-4303-9B58-6D56289CDCF1}" type="presOf" srcId="{DA439DAA-D156-476F-86A0-727B4D888129}" destId="{B7052F8F-BCBA-4A24-936D-373FCEEE45C7}" srcOrd="1" destOrd="0" presId="urn:microsoft.com/office/officeart/2005/8/layout/venn1"/>
    <dgm:cxn modelId="{A072453D-E99E-4021-BEAE-FE51B98B51A5}" type="presOf" srcId="{F857F24A-709B-44DF-B40C-601F2E4AE69F}" destId="{E9187B5B-601B-4547-913D-5B2B237F45A6}" srcOrd="0" destOrd="0" presId="urn:microsoft.com/office/officeart/2005/8/layout/venn1"/>
    <dgm:cxn modelId="{A6CC7E78-BF52-4A3A-A888-EABE29BAE684}" type="presOf" srcId="{BE593F4D-3D3B-4D81-A878-67D3CB0DE928}" destId="{1D476657-723C-4BF8-AB3F-EF5789A26219}" srcOrd="0" destOrd="0" presId="urn:microsoft.com/office/officeart/2005/8/layout/venn1"/>
    <dgm:cxn modelId="{6B0A1A4F-A762-4C19-8C17-E2DA5808E11C}" srcId="{F857F24A-709B-44DF-B40C-601F2E4AE69F}" destId="{3351EC1B-C191-4EDA-B7FD-CD541A7CAD4F}" srcOrd="2" destOrd="0" parTransId="{88EA8D0A-ACBD-464F-A02D-1C97C5E182BF}" sibTransId="{371B5472-4686-48CE-8B5A-618FBD35BBC8}"/>
    <dgm:cxn modelId="{7E84AFB7-BC88-468A-AC77-DFF37C9D317B}" type="presOf" srcId="{BE593F4D-3D3B-4D81-A878-67D3CB0DE928}" destId="{F4D1D45A-5F2A-474E-84A3-54E1CEB71BFD}" srcOrd="1" destOrd="0" presId="urn:microsoft.com/office/officeart/2005/8/layout/venn1"/>
    <dgm:cxn modelId="{70C1ECF5-9FC5-4418-902D-4659C6F6D1B4}" type="presOf" srcId="{3351EC1B-C191-4EDA-B7FD-CD541A7CAD4F}" destId="{A39994C4-B9E9-41B3-90B8-0B69DE5432F7}" srcOrd="0" destOrd="0" presId="urn:microsoft.com/office/officeart/2005/8/layout/venn1"/>
    <dgm:cxn modelId="{ECAA102D-ADB1-4F61-8A19-9FCE48C26632}" type="presOf" srcId="{DA439DAA-D156-476F-86A0-727B4D888129}" destId="{F2E486D8-3FC8-4DF6-81A5-1AE0E41D77E0}" srcOrd="0" destOrd="0" presId="urn:microsoft.com/office/officeart/2005/8/layout/venn1"/>
    <dgm:cxn modelId="{3FA70EC6-EE1D-4021-AD2F-6CC9B397F924}" type="presOf" srcId="{5F43DC7E-6341-4943-95BB-F0E3B4871226}" destId="{720FD729-237B-4601-B501-41BF8FB59EE3}" srcOrd="1" destOrd="0" presId="urn:microsoft.com/office/officeart/2005/8/layout/venn1"/>
    <dgm:cxn modelId="{C6228FD3-0D06-4E58-8A14-2C3104455A27}" type="presParOf" srcId="{E9187B5B-601B-4547-913D-5B2B237F45A6}" destId="{1D476657-723C-4BF8-AB3F-EF5789A26219}" srcOrd="0" destOrd="0" presId="urn:microsoft.com/office/officeart/2005/8/layout/venn1"/>
    <dgm:cxn modelId="{FA0ABF0B-B89F-4148-89B3-A2C32E7CD7E7}" type="presParOf" srcId="{E9187B5B-601B-4547-913D-5B2B237F45A6}" destId="{F4D1D45A-5F2A-474E-84A3-54E1CEB71BFD}" srcOrd="1" destOrd="0" presId="urn:microsoft.com/office/officeart/2005/8/layout/venn1"/>
    <dgm:cxn modelId="{26C86992-286F-4F4B-A22A-60D2D46AA623}" type="presParOf" srcId="{E9187B5B-601B-4547-913D-5B2B237F45A6}" destId="{F2E486D8-3FC8-4DF6-81A5-1AE0E41D77E0}" srcOrd="2" destOrd="0" presId="urn:microsoft.com/office/officeart/2005/8/layout/venn1"/>
    <dgm:cxn modelId="{77A5D1E9-A4FC-46E3-B2E3-0817394BF58D}" type="presParOf" srcId="{E9187B5B-601B-4547-913D-5B2B237F45A6}" destId="{B7052F8F-BCBA-4A24-936D-373FCEEE45C7}" srcOrd="3" destOrd="0" presId="urn:microsoft.com/office/officeart/2005/8/layout/venn1"/>
    <dgm:cxn modelId="{916026B5-3E39-45EC-AA49-F1DBEEBB2542}" type="presParOf" srcId="{E9187B5B-601B-4547-913D-5B2B237F45A6}" destId="{A39994C4-B9E9-41B3-90B8-0B69DE5432F7}" srcOrd="4" destOrd="0" presId="urn:microsoft.com/office/officeart/2005/8/layout/venn1"/>
    <dgm:cxn modelId="{5D404991-EDAC-40EB-A492-21AAB546E60C}" type="presParOf" srcId="{E9187B5B-601B-4547-913D-5B2B237F45A6}" destId="{2308D105-3E46-4B49-BF2E-63FFBC1B559F}" srcOrd="5" destOrd="0" presId="urn:microsoft.com/office/officeart/2005/8/layout/venn1"/>
    <dgm:cxn modelId="{9CF93071-CFB3-4BE5-ABBD-EC468F828609}" type="presParOf" srcId="{E9187B5B-601B-4547-913D-5B2B237F45A6}" destId="{E36BE7B6-529A-404B-AD96-96FD60B811BF}" srcOrd="6" destOrd="0" presId="urn:microsoft.com/office/officeart/2005/8/layout/venn1"/>
    <dgm:cxn modelId="{BF8BB07E-E5AC-4804-AE9F-6FB38E707318}" type="presParOf" srcId="{E9187B5B-601B-4547-913D-5B2B237F45A6}" destId="{720FD729-237B-4601-B501-41BF8FB59EE3}" srcOrd="7"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2E30267-B4FB-4D7A-B844-28F5848A3570}">
      <dsp:nvSpPr>
        <dsp:cNvPr id="0" name=""/>
        <dsp:cNvSpPr/>
      </dsp:nvSpPr>
      <dsp:spPr>
        <a:xfrm>
          <a:off x="1000946" y="8770"/>
          <a:ext cx="300541" cy="300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Definition</a:t>
          </a:r>
          <a:endParaRPr lang="en-AU" sz="500" kern="1200" dirty="0"/>
        </a:p>
      </dsp:txBody>
      <dsp:txXfrm>
        <a:off x="1000946" y="8770"/>
        <a:ext cx="300541" cy="300541"/>
      </dsp:txXfrm>
    </dsp:sp>
    <dsp:sp modelId="{58319128-81CD-42AD-A7C3-5680C2E6C302}">
      <dsp:nvSpPr>
        <dsp:cNvPr id="0" name=""/>
        <dsp:cNvSpPr/>
      </dsp:nvSpPr>
      <dsp:spPr>
        <a:xfrm>
          <a:off x="293649" y="38"/>
          <a:ext cx="1127212" cy="1127212"/>
        </a:xfrm>
        <a:prstGeom prst="circularArrow">
          <a:avLst>
            <a:gd name="adj1" fmla="val 5199"/>
            <a:gd name="adj2" fmla="val 335841"/>
            <a:gd name="adj3" fmla="val 21293536"/>
            <a:gd name="adj4" fmla="val 19765981"/>
            <a:gd name="adj5" fmla="val 6066"/>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15F823-27EC-421F-8CAB-D3BABDFE3E2C}">
      <dsp:nvSpPr>
        <dsp:cNvPr id="0" name=""/>
        <dsp:cNvSpPr/>
      </dsp:nvSpPr>
      <dsp:spPr>
        <a:xfrm>
          <a:off x="1182624" y="567918"/>
          <a:ext cx="300541" cy="300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Discover</a:t>
          </a:r>
          <a:endParaRPr lang="en-AU" sz="500" kern="1200" dirty="0"/>
        </a:p>
      </dsp:txBody>
      <dsp:txXfrm>
        <a:off x="1182624" y="567918"/>
        <a:ext cx="300541" cy="300541"/>
      </dsp:txXfrm>
    </dsp:sp>
    <dsp:sp modelId="{D8052801-E3AA-4679-B05A-BAE7FA118230}">
      <dsp:nvSpPr>
        <dsp:cNvPr id="0" name=""/>
        <dsp:cNvSpPr/>
      </dsp:nvSpPr>
      <dsp:spPr>
        <a:xfrm>
          <a:off x="293649" y="38"/>
          <a:ext cx="1127212" cy="1127212"/>
        </a:xfrm>
        <a:prstGeom prst="circularArrow">
          <a:avLst>
            <a:gd name="adj1" fmla="val 5199"/>
            <a:gd name="adj2" fmla="val 335841"/>
            <a:gd name="adj3" fmla="val 4015003"/>
            <a:gd name="adj4" fmla="val 2253152"/>
            <a:gd name="adj5" fmla="val 6066"/>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A70229-6F7F-43A9-BD02-EB1960EF0004}">
      <dsp:nvSpPr>
        <dsp:cNvPr id="0" name=""/>
        <dsp:cNvSpPr/>
      </dsp:nvSpPr>
      <dsp:spPr>
        <a:xfrm>
          <a:off x="706985" y="913490"/>
          <a:ext cx="300541" cy="300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Dream</a:t>
          </a:r>
          <a:endParaRPr lang="en-AU" sz="500" kern="1200" dirty="0"/>
        </a:p>
      </dsp:txBody>
      <dsp:txXfrm>
        <a:off x="706985" y="913490"/>
        <a:ext cx="300541" cy="300541"/>
      </dsp:txXfrm>
    </dsp:sp>
    <dsp:sp modelId="{127F8187-6F55-414E-8A72-2CCDCFE7FB6A}">
      <dsp:nvSpPr>
        <dsp:cNvPr id="0" name=""/>
        <dsp:cNvSpPr/>
      </dsp:nvSpPr>
      <dsp:spPr>
        <a:xfrm>
          <a:off x="293649" y="38"/>
          <a:ext cx="1127212" cy="1127212"/>
        </a:xfrm>
        <a:prstGeom prst="circularArrow">
          <a:avLst>
            <a:gd name="adj1" fmla="val 5199"/>
            <a:gd name="adj2" fmla="val 335841"/>
            <a:gd name="adj3" fmla="val 8211007"/>
            <a:gd name="adj4" fmla="val 6449156"/>
            <a:gd name="adj5" fmla="val 6066"/>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BDBC83-1814-4752-9613-5BF860C4D70C}">
      <dsp:nvSpPr>
        <dsp:cNvPr id="0" name=""/>
        <dsp:cNvSpPr/>
      </dsp:nvSpPr>
      <dsp:spPr>
        <a:xfrm>
          <a:off x="231345" y="567918"/>
          <a:ext cx="300541" cy="300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Design</a:t>
          </a:r>
          <a:endParaRPr lang="en-AU" sz="500" kern="1200" dirty="0"/>
        </a:p>
      </dsp:txBody>
      <dsp:txXfrm>
        <a:off x="231345" y="567918"/>
        <a:ext cx="300541" cy="300541"/>
      </dsp:txXfrm>
    </dsp:sp>
    <dsp:sp modelId="{7FAEE52D-3CE2-49D3-9F05-205377C7C4BB}">
      <dsp:nvSpPr>
        <dsp:cNvPr id="0" name=""/>
        <dsp:cNvSpPr/>
      </dsp:nvSpPr>
      <dsp:spPr>
        <a:xfrm>
          <a:off x="293649" y="38"/>
          <a:ext cx="1127212" cy="1127212"/>
        </a:xfrm>
        <a:prstGeom prst="circularArrow">
          <a:avLst>
            <a:gd name="adj1" fmla="val 5199"/>
            <a:gd name="adj2" fmla="val 335841"/>
            <a:gd name="adj3" fmla="val 12298178"/>
            <a:gd name="adj4" fmla="val 10770623"/>
            <a:gd name="adj5" fmla="val 6066"/>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13EB9D-2B6B-4DD5-9B53-9C20B6543D73}">
      <dsp:nvSpPr>
        <dsp:cNvPr id="0" name=""/>
        <dsp:cNvSpPr/>
      </dsp:nvSpPr>
      <dsp:spPr>
        <a:xfrm>
          <a:off x="413023" y="8770"/>
          <a:ext cx="300541" cy="300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Delivery</a:t>
          </a:r>
          <a:endParaRPr lang="en-AU" sz="500" kern="1200" dirty="0"/>
        </a:p>
      </dsp:txBody>
      <dsp:txXfrm>
        <a:off x="413023" y="8770"/>
        <a:ext cx="300541" cy="300541"/>
      </dsp:txXfrm>
    </dsp:sp>
    <dsp:sp modelId="{8B9FE4E2-F2BA-4AC1-B372-D2893623D7B2}">
      <dsp:nvSpPr>
        <dsp:cNvPr id="0" name=""/>
        <dsp:cNvSpPr/>
      </dsp:nvSpPr>
      <dsp:spPr>
        <a:xfrm>
          <a:off x="293649" y="38"/>
          <a:ext cx="1127212" cy="1127212"/>
        </a:xfrm>
        <a:prstGeom prst="circularArrow">
          <a:avLst>
            <a:gd name="adj1" fmla="val 5199"/>
            <a:gd name="adj2" fmla="val 335841"/>
            <a:gd name="adj3" fmla="val 16865991"/>
            <a:gd name="adj4" fmla="val 15198168"/>
            <a:gd name="adj5" fmla="val 6066"/>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1505B2-9A0E-4745-B3FB-8303AFAE188B}">
      <dsp:nvSpPr>
        <dsp:cNvPr id="0" name=""/>
        <dsp:cNvSpPr/>
      </dsp:nvSpPr>
      <dsp:spPr>
        <a:xfrm rot="16200000">
          <a:off x="983059" y="-983059"/>
          <a:ext cx="2286000" cy="4252119"/>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AU" sz="3200" kern="1200" dirty="0" smtClean="0"/>
            <a:t>Student</a:t>
          </a:r>
          <a:endParaRPr lang="en-AU" sz="3200" kern="1200" dirty="0"/>
        </a:p>
      </dsp:txBody>
      <dsp:txXfrm rot="16200000">
        <a:off x="1268809" y="-1268809"/>
        <a:ext cx="1714500" cy="4252119"/>
      </dsp:txXfrm>
    </dsp:sp>
    <dsp:sp modelId="{A1039E52-A488-48D8-828B-949EA81AE717}">
      <dsp:nvSpPr>
        <dsp:cNvPr id="0" name=""/>
        <dsp:cNvSpPr/>
      </dsp:nvSpPr>
      <dsp:spPr>
        <a:xfrm>
          <a:off x="4252119" y="0"/>
          <a:ext cx="4252119" cy="228600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AU" sz="3200" kern="1200" dirty="0" smtClean="0"/>
            <a:t>Teacher</a:t>
          </a:r>
          <a:endParaRPr lang="en-AU" sz="3200" kern="1200" dirty="0"/>
        </a:p>
      </dsp:txBody>
      <dsp:txXfrm>
        <a:off x="4252119" y="0"/>
        <a:ext cx="4252119" cy="1714500"/>
      </dsp:txXfrm>
    </dsp:sp>
    <dsp:sp modelId="{0F89AC59-D11F-4589-9B7A-CB53C018F91F}">
      <dsp:nvSpPr>
        <dsp:cNvPr id="0" name=""/>
        <dsp:cNvSpPr/>
      </dsp:nvSpPr>
      <dsp:spPr>
        <a:xfrm rot="10800000">
          <a:off x="0" y="2286000"/>
          <a:ext cx="4252119" cy="228600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AU" sz="3200" kern="1200" dirty="0" smtClean="0"/>
            <a:t>Leadership</a:t>
          </a:r>
          <a:endParaRPr lang="en-AU" sz="3200" kern="1200" dirty="0"/>
        </a:p>
      </dsp:txBody>
      <dsp:txXfrm rot="10800000">
        <a:off x="0" y="2857500"/>
        <a:ext cx="4252119" cy="1714500"/>
      </dsp:txXfrm>
    </dsp:sp>
    <dsp:sp modelId="{E485B1A0-6614-42E0-984D-63A54B6C798A}">
      <dsp:nvSpPr>
        <dsp:cNvPr id="0" name=""/>
        <dsp:cNvSpPr/>
      </dsp:nvSpPr>
      <dsp:spPr>
        <a:xfrm rot="5400000">
          <a:off x="5235178" y="1302940"/>
          <a:ext cx="2286000" cy="4252119"/>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AU" sz="3200" kern="1200" dirty="0" smtClean="0"/>
            <a:t>Community</a:t>
          </a:r>
          <a:endParaRPr lang="en-AU" sz="3200" kern="1200" dirty="0"/>
        </a:p>
      </dsp:txBody>
      <dsp:txXfrm rot="5400000">
        <a:off x="5520928" y="1588690"/>
        <a:ext cx="1714500" cy="4252119"/>
      </dsp:txXfrm>
    </dsp:sp>
    <dsp:sp modelId="{31A47798-04CC-49C9-9A3C-D2F80F6CBEB2}">
      <dsp:nvSpPr>
        <dsp:cNvPr id="0" name=""/>
        <dsp:cNvSpPr/>
      </dsp:nvSpPr>
      <dsp:spPr>
        <a:xfrm>
          <a:off x="2976483" y="1714500"/>
          <a:ext cx="2551271" cy="1143000"/>
        </a:xfrm>
        <a:prstGeom prst="roundRect">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AU" sz="3200" kern="1200" dirty="0" smtClean="0"/>
            <a:t>Our School</a:t>
          </a:r>
          <a:endParaRPr lang="en-AU" sz="3200" kern="1200" dirty="0"/>
        </a:p>
      </dsp:txBody>
      <dsp:txXfrm>
        <a:off x="2976483" y="1714500"/>
        <a:ext cx="2551271" cy="11430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2E30267-B4FB-4D7A-B844-28F5848A3570}">
      <dsp:nvSpPr>
        <dsp:cNvPr id="0" name=""/>
        <dsp:cNvSpPr/>
      </dsp:nvSpPr>
      <dsp:spPr>
        <a:xfrm>
          <a:off x="1687249" y="1593"/>
          <a:ext cx="396153" cy="396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Becoming Self Aware</a:t>
          </a:r>
          <a:endParaRPr lang="en-AU" sz="500" kern="1200" dirty="0"/>
        </a:p>
      </dsp:txBody>
      <dsp:txXfrm>
        <a:off x="1687249" y="1593"/>
        <a:ext cx="396153" cy="396153"/>
      </dsp:txXfrm>
    </dsp:sp>
    <dsp:sp modelId="{58319128-81CD-42AD-A7C3-5680C2E6C302}">
      <dsp:nvSpPr>
        <dsp:cNvPr id="0" name=""/>
        <dsp:cNvSpPr/>
      </dsp:nvSpPr>
      <dsp:spPr>
        <a:xfrm>
          <a:off x="150316" y="41775"/>
          <a:ext cx="2628324" cy="2628324"/>
        </a:xfrm>
        <a:prstGeom prst="circularArrow">
          <a:avLst>
            <a:gd name="adj1" fmla="val 2939"/>
            <a:gd name="adj2" fmla="val 179873"/>
            <a:gd name="adj3" fmla="val 18937667"/>
            <a:gd name="adj4" fmla="val 18011904"/>
            <a:gd name="adj5" fmla="val 3429"/>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7DCE27-DAEF-4EF1-8FA8-B365DC7E5844}">
      <dsp:nvSpPr>
        <dsp:cNvPr id="0" name=""/>
        <dsp:cNvSpPr/>
      </dsp:nvSpPr>
      <dsp:spPr>
        <a:xfrm>
          <a:off x="2332024" y="542623"/>
          <a:ext cx="396153" cy="396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Choosing &amp; Deciding</a:t>
          </a:r>
          <a:endParaRPr lang="en-AU" sz="500" kern="1200" dirty="0"/>
        </a:p>
      </dsp:txBody>
      <dsp:txXfrm>
        <a:off x="2332024" y="542623"/>
        <a:ext cx="396153" cy="396153"/>
      </dsp:txXfrm>
    </dsp:sp>
    <dsp:sp modelId="{13560B4E-EA7F-4751-8984-14EC9D1E7614}">
      <dsp:nvSpPr>
        <dsp:cNvPr id="0" name=""/>
        <dsp:cNvSpPr/>
      </dsp:nvSpPr>
      <dsp:spPr>
        <a:xfrm>
          <a:off x="150316" y="41775"/>
          <a:ext cx="2628324" cy="2628324"/>
        </a:xfrm>
        <a:prstGeom prst="circularArrow">
          <a:avLst>
            <a:gd name="adj1" fmla="val 2939"/>
            <a:gd name="adj2" fmla="val 179873"/>
            <a:gd name="adj3" fmla="val 21463693"/>
            <a:gd name="adj4" fmla="val 20410953"/>
            <a:gd name="adj5" fmla="val 3429"/>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15F823-27EC-421F-8CAB-D3BABDFE3E2C}">
      <dsp:nvSpPr>
        <dsp:cNvPr id="0" name=""/>
        <dsp:cNvSpPr/>
      </dsp:nvSpPr>
      <dsp:spPr>
        <a:xfrm>
          <a:off x="2478183" y="1371530"/>
          <a:ext cx="396153" cy="396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Observing &amp; Describing</a:t>
          </a:r>
          <a:endParaRPr lang="en-AU" sz="500" kern="1200" dirty="0"/>
        </a:p>
      </dsp:txBody>
      <dsp:txXfrm>
        <a:off x="2478183" y="1371530"/>
        <a:ext cx="396153" cy="396153"/>
      </dsp:txXfrm>
    </dsp:sp>
    <dsp:sp modelId="{D8052801-E3AA-4679-B05A-BAE7FA118230}">
      <dsp:nvSpPr>
        <dsp:cNvPr id="0" name=""/>
        <dsp:cNvSpPr/>
      </dsp:nvSpPr>
      <dsp:spPr>
        <a:xfrm>
          <a:off x="131892" y="41696"/>
          <a:ext cx="2628324" cy="2628324"/>
        </a:xfrm>
        <a:prstGeom prst="circularArrow">
          <a:avLst>
            <a:gd name="adj1" fmla="val 2939"/>
            <a:gd name="adj2" fmla="val 179873"/>
            <a:gd name="adj3" fmla="val 2054154"/>
            <a:gd name="adj4" fmla="val 1172980"/>
            <a:gd name="adj5" fmla="val 3429"/>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D15F31-B9FC-4B6D-950E-2F35D442509C}">
      <dsp:nvSpPr>
        <dsp:cNvPr id="0" name=""/>
        <dsp:cNvSpPr/>
      </dsp:nvSpPr>
      <dsp:spPr>
        <a:xfrm>
          <a:off x="2057336" y="2100459"/>
          <a:ext cx="396153" cy="396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Questioning &amp; Wondering</a:t>
          </a:r>
        </a:p>
      </dsp:txBody>
      <dsp:txXfrm>
        <a:off x="2057336" y="2100459"/>
        <a:ext cx="396153" cy="396153"/>
      </dsp:txXfrm>
    </dsp:sp>
    <dsp:sp modelId="{E4E41FD8-FBD3-4391-8E8D-B56D9F7E5E96}">
      <dsp:nvSpPr>
        <dsp:cNvPr id="0" name=""/>
        <dsp:cNvSpPr/>
      </dsp:nvSpPr>
      <dsp:spPr>
        <a:xfrm>
          <a:off x="150316" y="41775"/>
          <a:ext cx="2628324" cy="2628324"/>
        </a:xfrm>
        <a:prstGeom prst="circularArrow">
          <a:avLst>
            <a:gd name="adj1" fmla="val 2939"/>
            <a:gd name="adj2" fmla="val 179873"/>
            <a:gd name="adj3" fmla="val 4664315"/>
            <a:gd name="adj4" fmla="val 3671771"/>
            <a:gd name="adj5" fmla="val 3429"/>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A70229-6F7F-43A9-BD02-EB1960EF0004}">
      <dsp:nvSpPr>
        <dsp:cNvPr id="0" name=""/>
        <dsp:cNvSpPr/>
      </dsp:nvSpPr>
      <dsp:spPr>
        <a:xfrm>
          <a:off x="1266402" y="2388335"/>
          <a:ext cx="396153" cy="396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Uncovering stories</a:t>
          </a:r>
          <a:endParaRPr lang="en-AU" sz="500" kern="1200" dirty="0"/>
        </a:p>
      </dsp:txBody>
      <dsp:txXfrm>
        <a:off x="1266402" y="2388335"/>
        <a:ext cx="396153" cy="396153"/>
      </dsp:txXfrm>
    </dsp:sp>
    <dsp:sp modelId="{127F8187-6F55-414E-8A72-2CCDCFE7FB6A}">
      <dsp:nvSpPr>
        <dsp:cNvPr id="0" name=""/>
        <dsp:cNvSpPr/>
      </dsp:nvSpPr>
      <dsp:spPr>
        <a:xfrm>
          <a:off x="150316" y="41775"/>
          <a:ext cx="2628324" cy="2628324"/>
        </a:xfrm>
        <a:prstGeom prst="circularArrow">
          <a:avLst>
            <a:gd name="adj1" fmla="val 2939"/>
            <a:gd name="adj2" fmla="val 179873"/>
            <a:gd name="adj3" fmla="val 6948355"/>
            <a:gd name="adj4" fmla="val 5955812"/>
            <a:gd name="adj5" fmla="val 3429"/>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17DBAE-A57B-455E-8D3D-5979416F823F}">
      <dsp:nvSpPr>
        <dsp:cNvPr id="0" name=""/>
        <dsp:cNvSpPr/>
      </dsp:nvSpPr>
      <dsp:spPr>
        <a:xfrm>
          <a:off x="475468" y="2100459"/>
          <a:ext cx="396153" cy="396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Mapping &amp; Navigating</a:t>
          </a:r>
        </a:p>
      </dsp:txBody>
      <dsp:txXfrm>
        <a:off x="475468" y="2100459"/>
        <a:ext cx="396153" cy="396153"/>
      </dsp:txXfrm>
    </dsp:sp>
    <dsp:sp modelId="{BDCE42CF-AC6B-49D1-9F3F-56BFA1F9646A}">
      <dsp:nvSpPr>
        <dsp:cNvPr id="0" name=""/>
        <dsp:cNvSpPr/>
      </dsp:nvSpPr>
      <dsp:spPr>
        <a:xfrm>
          <a:off x="150316" y="41775"/>
          <a:ext cx="2628324" cy="2628324"/>
        </a:xfrm>
        <a:prstGeom prst="circularArrow">
          <a:avLst>
            <a:gd name="adj1" fmla="val 2939"/>
            <a:gd name="adj2" fmla="val 179873"/>
            <a:gd name="adj3" fmla="val 9447147"/>
            <a:gd name="adj4" fmla="val 8565973"/>
            <a:gd name="adj5" fmla="val 3429"/>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67C54-5D8A-4010-9BA0-490A7022F6E9}">
      <dsp:nvSpPr>
        <dsp:cNvPr id="0" name=""/>
        <dsp:cNvSpPr/>
      </dsp:nvSpPr>
      <dsp:spPr>
        <a:xfrm>
          <a:off x="54621" y="1371530"/>
          <a:ext cx="396153" cy="396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Spanning &amp; Connecting</a:t>
          </a:r>
        </a:p>
      </dsp:txBody>
      <dsp:txXfrm>
        <a:off x="54621" y="1371530"/>
        <a:ext cx="396153" cy="396153"/>
      </dsp:txXfrm>
    </dsp:sp>
    <dsp:sp modelId="{87AFB9E3-9FE9-4CAC-900C-990BE2255DFE}">
      <dsp:nvSpPr>
        <dsp:cNvPr id="0" name=""/>
        <dsp:cNvSpPr/>
      </dsp:nvSpPr>
      <dsp:spPr>
        <a:xfrm>
          <a:off x="150316" y="41775"/>
          <a:ext cx="2628324" cy="2628324"/>
        </a:xfrm>
        <a:prstGeom prst="circularArrow">
          <a:avLst>
            <a:gd name="adj1" fmla="val 2939"/>
            <a:gd name="adj2" fmla="val 179873"/>
            <a:gd name="adj3" fmla="val 11809173"/>
            <a:gd name="adj4" fmla="val 10756434"/>
            <a:gd name="adj5" fmla="val 3429"/>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6A05CA-D958-4174-B78E-ECD31984717E}">
      <dsp:nvSpPr>
        <dsp:cNvPr id="0" name=""/>
        <dsp:cNvSpPr/>
      </dsp:nvSpPr>
      <dsp:spPr>
        <a:xfrm>
          <a:off x="200780" y="542623"/>
          <a:ext cx="396153" cy="396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Interacting &amp; Incorporating</a:t>
          </a:r>
        </a:p>
      </dsp:txBody>
      <dsp:txXfrm>
        <a:off x="200780" y="542623"/>
        <a:ext cx="396153" cy="396153"/>
      </dsp:txXfrm>
    </dsp:sp>
    <dsp:sp modelId="{BEDE9CB1-CCBE-46FC-ADDD-C6B9AA5C2B45}">
      <dsp:nvSpPr>
        <dsp:cNvPr id="0" name=""/>
        <dsp:cNvSpPr/>
      </dsp:nvSpPr>
      <dsp:spPr>
        <a:xfrm>
          <a:off x="142878" y="71449"/>
          <a:ext cx="2628324" cy="2628324"/>
        </a:xfrm>
        <a:prstGeom prst="circularArrow">
          <a:avLst>
            <a:gd name="adj1" fmla="val 2939"/>
            <a:gd name="adj2" fmla="val 179873"/>
            <a:gd name="adj3" fmla="val 14208223"/>
            <a:gd name="adj4" fmla="val 13282460"/>
            <a:gd name="adj5" fmla="val 3429"/>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021CB0-D9F0-46DD-8E24-6A9990935599}">
      <dsp:nvSpPr>
        <dsp:cNvPr id="0" name=""/>
        <dsp:cNvSpPr/>
      </dsp:nvSpPr>
      <dsp:spPr>
        <a:xfrm>
          <a:off x="845555" y="1593"/>
          <a:ext cx="396153" cy="396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n-AU" sz="500" kern="1200" dirty="0" smtClean="0"/>
            <a:t>Reconciling and Validating</a:t>
          </a:r>
        </a:p>
      </dsp:txBody>
      <dsp:txXfrm>
        <a:off x="845555" y="1593"/>
        <a:ext cx="396153" cy="396153"/>
      </dsp:txXfrm>
    </dsp:sp>
    <dsp:sp modelId="{4592D812-D658-431F-866B-12F28D1B7BDA}">
      <dsp:nvSpPr>
        <dsp:cNvPr id="0" name=""/>
        <dsp:cNvSpPr/>
      </dsp:nvSpPr>
      <dsp:spPr>
        <a:xfrm>
          <a:off x="150316" y="41775"/>
          <a:ext cx="2628324" cy="2628324"/>
        </a:xfrm>
        <a:prstGeom prst="circularArrow">
          <a:avLst>
            <a:gd name="adj1" fmla="val 2939"/>
            <a:gd name="adj2" fmla="val 179873"/>
            <a:gd name="adj3" fmla="val 16645963"/>
            <a:gd name="adj4" fmla="val 15574164"/>
            <a:gd name="adj5" fmla="val 3429"/>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3FC890-047D-4ECB-A5F8-5B3F644B6400}">
      <dsp:nvSpPr>
        <dsp:cNvPr id="0" name=""/>
        <dsp:cNvSpPr/>
      </dsp:nvSpPr>
      <dsp:spPr>
        <a:xfrm>
          <a:off x="2217636" y="327988"/>
          <a:ext cx="4516564" cy="4516564"/>
        </a:xfrm>
        <a:prstGeom prst="pie">
          <a:avLst>
            <a:gd name="adj1" fmla="val 16200000"/>
            <a:gd name="adj2" fmla="val 19285716"/>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Where are we now?</a:t>
          </a:r>
          <a:endParaRPr lang="en-AU" sz="1200" kern="1200" dirty="0"/>
        </a:p>
      </dsp:txBody>
      <dsp:txXfrm>
        <a:off x="4590445" y="747383"/>
        <a:ext cx="1075372" cy="860297"/>
      </dsp:txXfrm>
    </dsp:sp>
    <dsp:sp modelId="{6A1717EF-EDD7-4B47-8F86-A671F2D925F9}">
      <dsp:nvSpPr>
        <dsp:cNvPr id="0" name=""/>
        <dsp:cNvSpPr/>
      </dsp:nvSpPr>
      <dsp:spPr>
        <a:xfrm>
          <a:off x="2275706" y="400576"/>
          <a:ext cx="4516564" cy="4516564"/>
        </a:xfrm>
        <a:prstGeom prst="pie">
          <a:avLst>
            <a:gd name="adj1" fmla="val 19285716"/>
            <a:gd name="adj2" fmla="val 771428"/>
          </a:avLst>
        </a:prstGeom>
        <a:solidFill>
          <a:schemeClr val="accent3">
            <a:hueOff val="1937435"/>
            <a:satOff val="-6191"/>
            <a:lumOff val="-1569"/>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Where do we want to be?</a:t>
          </a:r>
          <a:endParaRPr lang="en-AU" sz="1200" kern="1200" dirty="0"/>
        </a:p>
      </dsp:txBody>
      <dsp:txXfrm>
        <a:off x="5343206" y="2037830"/>
        <a:ext cx="1236678" cy="752760"/>
      </dsp:txXfrm>
    </dsp:sp>
    <dsp:sp modelId="{40EA17E0-86A1-4F2E-A489-705300EC705E}">
      <dsp:nvSpPr>
        <dsp:cNvPr id="0" name=""/>
        <dsp:cNvSpPr/>
      </dsp:nvSpPr>
      <dsp:spPr>
        <a:xfrm>
          <a:off x="2254737" y="491982"/>
          <a:ext cx="4516564" cy="4516564"/>
        </a:xfrm>
        <a:prstGeom prst="pie">
          <a:avLst>
            <a:gd name="adj1" fmla="val 771428"/>
            <a:gd name="adj2" fmla="val 3857143"/>
          </a:avLst>
        </a:prstGeom>
        <a:solidFill>
          <a:schemeClr val="accent3">
            <a:hueOff val="3874869"/>
            <a:satOff val="-12382"/>
            <a:lumOff val="-3137"/>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How did we get to where we are?</a:t>
          </a:r>
          <a:endParaRPr lang="en-AU" sz="1200" kern="1200" dirty="0"/>
        </a:p>
      </dsp:txBody>
      <dsp:txXfrm>
        <a:off x="5155016" y="3166971"/>
        <a:ext cx="1075372" cy="833413"/>
      </dsp:txXfrm>
    </dsp:sp>
    <dsp:sp modelId="{07F5B190-6B0D-423F-A622-DFE2B2E7D6FB}">
      <dsp:nvSpPr>
        <dsp:cNvPr id="0" name=""/>
        <dsp:cNvSpPr/>
      </dsp:nvSpPr>
      <dsp:spPr>
        <a:xfrm>
          <a:off x="2170857" y="532309"/>
          <a:ext cx="4516564" cy="4516564"/>
        </a:xfrm>
        <a:prstGeom prst="pie">
          <a:avLst>
            <a:gd name="adj1" fmla="val 3857226"/>
            <a:gd name="adj2" fmla="val 6942858"/>
          </a:avLst>
        </a:prstGeom>
        <a:solidFill>
          <a:schemeClr val="accent3">
            <a:hueOff val="5812304"/>
            <a:satOff val="-18573"/>
            <a:lumOff val="-4706"/>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How are we going to get to where we want to be?</a:t>
          </a:r>
          <a:endParaRPr lang="en-AU" sz="1200" kern="1200" dirty="0"/>
        </a:p>
      </dsp:txBody>
      <dsp:txXfrm>
        <a:off x="3904895" y="4081038"/>
        <a:ext cx="1048488" cy="752760"/>
      </dsp:txXfrm>
    </dsp:sp>
    <dsp:sp modelId="{4D025A87-4348-4133-A21F-8BD0600C9076}">
      <dsp:nvSpPr>
        <dsp:cNvPr id="0" name=""/>
        <dsp:cNvSpPr/>
      </dsp:nvSpPr>
      <dsp:spPr>
        <a:xfrm>
          <a:off x="2086978" y="491982"/>
          <a:ext cx="4516564" cy="4516564"/>
        </a:xfrm>
        <a:prstGeom prst="pie">
          <a:avLst>
            <a:gd name="adj1" fmla="val 6942858"/>
            <a:gd name="adj2" fmla="val 10028574"/>
          </a:avLst>
        </a:prstGeom>
        <a:solidFill>
          <a:schemeClr val="accent3">
            <a:hueOff val="7749738"/>
            <a:satOff val="-24763"/>
            <a:lumOff val="-6275"/>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How are we going to get to implement?</a:t>
          </a:r>
          <a:endParaRPr lang="en-AU" sz="1200" kern="1200" dirty="0"/>
        </a:p>
      </dsp:txBody>
      <dsp:txXfrm>
        <a:off x="2627891" y="3166971"/>
        <a:ext cx="1075372" cy="833413"/>
      </dsp:txXfrm>
    </dsp:sp>
    <dsp:sp modelId="{EA002BEA-65C1-458A-8EE0-8C458154C0C5}">
      <dsp:nvSpPr>
        <dsp:cNvPr id="0" name=""/>
        <dsp:cNvSpPr/>
      </dsp:nvSpPr>
      <dsp:spPr>
        <a:xfrm>
          <a:off x="2066009" y="400576"/>
          <a:ext cx="4516564" cy="4516564"/>
        </a:xfrm>
        <a:prstGeom prst="pie">
          <a:avLst>
            <a:gd name="adj1" fmla="val 10028574"/>
            <a:gd name="adj2" fmla="val 13114284"/>
          </a:avLst>
        </a:prstGeom>
        <a:solidFill>
          <a:schemeClr val="accent3">
            <a:hueOff val="9687173"/>
            <a:satOff val="-30954"/>
            <a:lumOff val="-7843"/>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kern="1200" dirty="0" smtClean="0"/>
            <a:t>How will we know if what we are doing is making a difference?</a:t>
          </a:r>
          <a:endParaRPr lang="en-AU" sz="1200" kern="1200" dirty="0"/>
        </a:p>
      </dsp:txBody>
      <dsp:txXfrm>
        <a:off x="2278395" y="2037830"/>
        <a:ext cx="1236678" cy="752760"/>
      </dsp:txXfrm>
    </dsp:sp>
    <dsp:sp modelId="{92B519AD-7E60-4664-A04B-98757C790F67}">
      <dsp:nvSpPr>
        <dsp:cNvPr id="0" name=""/>
        <dsp:cNvSpPr/>
      </dsp:nvSpPr>
      <dsp:spPr>
        <a:xfrm>
          <a:off x="2124079" y="327988"/>
          <a:ext cx="4516564" cy="4516564"/>
        </a:xfrm>
        <a:prstGeom prst="pie">
          <a:avLst>
            <a:gd name="adj1" fmla="val 13114284"/>
            <a:gd name="adj2" fmla="val 16200000"/>
          </a:avLst>
        </a:prstGeom>
        <a:solidFill>
          <a:schemeClr val="accent3">
            <a:hueOff val="11624607"/>
            <a:satOff val="-37145"/>
            <a:lumOff val="-9412"/>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AU" sz="1400" kern="1200" dirty="0" smtClean="0"/>
            <a:t>How can we keep doing the things that make a difference?</a:t>
          </a:r>
          <a:endParaRPr lang="en-AU" sz="1400" kern="1200" dirty="0"/>
        </a:p>
      </dsp:txBody>
      <dsp:txXfrm>
        <a:off x="3192461" y="747383"/>
        <a:ext cx="1075372" cy="860297"/>
      </dsp:txXfrm>
    </dsp:sp>
    <dsp:sp modelId="{F6505A83-2443-4E47-B8FA-FFEA8F19C65E}">
      <dsp:nvSpPr>
        <dsp:cNvPr id="0" name=""/>
        <dsp:cNvSpPr/>
      </dsp:nvSpPr>
      <dsp:spPr>
        <a:xfrm>
          <a:off x="1937814" y="48391"/>
          <a:ext cx="5075757" cy="5075757"/>
        </a:xfrm>
        <a:prstGeom prst="circularArrow">
          <a:avLst>
            <a:gd name="adj1" fmla="val 5085"/>
            <a:gd name="adj2" fmla="val 327528"/>
            <a:gd name="adj3" fmla="val 18957827"/>
            <a:gd name="adj4" fmla="val 16200343"/>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9C912F-ED06-4AA4-85C3-7DBD9A001E2A}">
      <dsp:nvSpPr>
        <dsp:cNvPr id="0" name=""/>
        <dsp:cNvSpPr/>
      </dsp:nvSpPr>
      <dsp:spPr>
        <a:xfrm>
          <a:off x="1996249" y="121300"/>
          <a:ext cx="5075757" cy="5075757"/>
        </a:xfrm>
        <a:prstGeom prst="circularArrow">
          <a:avLst>
            <a:gd name="adj1" fmla="val 5085"/>
            <a:gd name="adj2" fmla="val 327528"/>
            <a:gd name="adj3" fmla="val 443744"/>
            <a:gd name="adj4" fmla="val 19285776"/>
            <a:gd name="adj5" fmla="val 5932"/>
          </a:avLst>
        </a:prstGeom>
        <a:solidFill>
          <a:schemeClr val="accent3">
            <a:hueOff val="1937435"/>
            <a:satOff val="-6191"/>
            <a:lumOff val="-156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DD9BD9F-688C-4694-8E95-C78AD2E4D291}">
      <dsp:nvSpPr>
        <dsp:cNvPr id="0" name=""/>
        <dsp:cNvSpPr/>
      </dsp:nvSpPr>
      <dsp:spPr>
        <a:xfrm>
          <a:off x="1975205" y="212495"/>
          <a:ext cx="5075757" cy="5075757"/>
        </a:xfrm>
        <a:prstGeom prst="circularArrow">
          <a:avLst>
            <a:gd name="adj1" fmla="val 5085"/>
            <a:gd name="adj2" fmla="val 327528"/>
            <a:gd name="adj3" fmla="val 3529100"/>
            <a:gd name="adj4" fmla="val 770764"/>
            <a:gd name="adj5" fmla="val 5932"/>
          </a:avLst>
        </a:prstGeom>
        <a:solidFill>
          <a:schemeClr val="accent3">
            <a:hueOff val="3874869"/>
            <a:satOff val="-12382"/>
            <a:lumOff val="-313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720106C-DBDB-4807-8143-CFAA47C14AAE}">
      <dsp:nvSpPr>
        <dsp:cNvPr id="0" name=""/>
        <dsp:cNvSpPr/>
      </dsp:nvSpPr>
      <dsp:spPr>
        <a:xfrm>
          <a:off x="1891261" y="252594"/>
          <a:ext cx="5075757" cy="5075757"/>
        </a:xfrm>
        <a:prstGeom prst="circularArrow">
          <a:avLst>
            <a:gd name="adj1" fmla="val 5085"/>
            <a:gd name="adj2" fmla="val 327528"/>
            <a:gd name="adj3" fmla="val 6615046"/>
            <a:gd name="adj4" fmla="val 3857426"/>
            <a:gd name="adj5" fmla="val 5932"/>
          </a:avLst>
        </a:prstGeom>
        <a:solidFill>
          <a:schemeClr val="accent3">
            <a:hueOff val="5812304"/>
            <a:satOff val="-18573"/>
            <a:lumOff val="-470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CDE0A73-2EFE-4093-9F10-DB46384D014F}">
      <dsp:nvSpPr>
        <dsp:cNvPr id="0" name=""/>
        <dsp:cNvSpPr/>
      </dsp:nvSpPr>
      <dsp:spPr>
        <a:xfrm>
          <a:off x="1807316" y="212495"/>
          <a:ext cx="5075757" cy="5075757"/>
        </a:xfrm>
        <a:prstGeom prst="circularArrow">
          <a:avLst>
            <a:gd name="adj1" fmla="val 5085"/>
            <a:gd name="adj2" fmla="val 327528"/>
            <a:gd name="adj3" fmla="val 9701707"/>
            <a:gd name="adj4" fmla="val 6943371"/>
            <a:gd name="adj5" fmla="val 5932"/>
          </a:avLst>
        </a:prstGeom>
        <a:solidFill>
          <a:schemeClr val="accent3">
            <a:hueOff val="7749738"/>
            <a:satOff val="-24763"/>
            <a:lumOff val="-627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C82937-2015-432D-89B8-BFD8BE897B64}">
      <dsp:nvSpPr>
        <dsp:cNvPr id="0" name=""/>
        <dsp:cNvSpPr/>
      </dsp:nvSpPr>
      <dsp:spPr>
        <a:xfrm>
          <a:off x="1786272" y="121300"/>
          <a:ext cx="5075757" cy="5075757"/>
        </a:xfrm>
        <a:prstGeom prst="circularArrow">
          <a:avLst>
            <a:gd name="adj1" fmla="val 5085"/>
            <a:gd name="adj2" fmla="val 327528"/>
            <a:gd name="adj3" fmla="val 12786695"/>
            <a:gd name="adj4" fmla="val 10028727"/>
            <a:gd name="adj5" fmla="val 5932"/>
          </a:avLst>
        </a:prstGeom>
        <a:solidFill>
          <a:schemeClr val="accent3">
            <a:hueOff val="9687173"/>
            <a:satOff val="-30954"/>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66650A0-4A02-464B-9569-B5DE0F038A3D}">
      <dsp:nvSpPr>
        <dsp:cNvPr id="0" name=""/>
        <dsp:cNvSpPr/>
      </dsp:nvSpPr>
      <dsp:spPr>
        <a:xfrm>
          <a:off x="1844707" y="48391"/>
          <a:ext cx="5075757" cy="5075757"/>
        </a:xfrm>
        <a:prstGeom prst="circularArrow">
          <a:avLst>
            <a:gd name="adj1" fmla="val 5085"/>
            <a:gd name="adj2" fmla="val 327528"/>
            <a:gd name="adj3" fmla="val 15872129"/>
            <a:gd name="adj4" fmla="val 13114645"/>
            <a:gd name="adj5" fmla="val 5932"/>
          </a:avLst>
        </a:prstGeom>
        <a:solidFill>
          <a:schemeClr val="accent3">
            <a:hueOff val="11624607"/>
            <a:satOff val="-37145"/>
            <a:lumOff val="-9412"/>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355369-6E63-4E38-AF9C-773C4F3450F7}">
      <dsp:nvSpPr>
        <dsp:cNvPr id="0" name=""/>
        <dsp:cNvSpPr/>
      </dsp:nvSpPr>
      <dsp:spPr>
        <a:xfrm>
          <a:off x="5037965" y="165643"/>
          <a:ext cx="2628266" cy="2628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AU" sz="4000" kern="1200" dirty="0" smtClean="0"/>
            <a:t>Plan</a:t>
          </a:r>
          <a:endParaRPr lang="en-AU" sz="4000" kern="1200" dirty="0"/>
        </a:p>
      </dsp:txBody>
      <dsp:txXfrm>
        <a:off x="5037965" y="165643"/>
        <a:ext cx="2628266" cy="2628266"/>
      </dsp:txXfrm>
    </dsp:sp>
    <dsp:sp modelId="{0AB9692A-B6FC-4F7E-96B6-727FE5960EF8}">
      <dsp:nvSpPr>
        <dsp:cNvPr id="0" name=""/>
        <dsp:cNvSpPr/>
      </dsp:nvSpPr>
      <dsp:spPr>
        <a:xfrm>
          <a:off x="401111" y="-1211"/>
          <a:ext cx="7431975" cy="7431975"/>
        </a:xfrm>
        <a:prstGeom prst="circularArrow">
          <a:avLst>
            <a:gd name="adj1" fmla="val 6896"/>
            <a:gd name="adj2" fmla="val 464874"/>
            <a:gd name="adj3" fmla="val 551428"/>
            <a:gd name="adj4" fmla="val 20583698"/>
            <a:gd name="adj5" fmla="val 8045"/>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147E03-78EB-4F14-89DE-DEF94F26CA2F}">
      <dsp:nvSpPr>
        <dsp:cNvPr id="0" name=""/>
        <dsp:cNvSpPr/>
      </dsp:nvSpPr>
      <dsp:spPr>
        <a:xfrm>
          <a:off x="4569727" y="4635642"/>
          <a:ext cx="3564744" cy="2628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r" defTabSz="1778000">
            <a:lnSpc>
              <a:spcPct val="90000"/>
            </a:lnSpc>
            <a:spcBef>
              <a:spcPct val="0"/>
            </a:spcBef>
            <a:spcAft>
              <a:spcPct val="35000"/>
            </a:spcAft>
          </a:pPr>
          <a:r>
            <a:rPr lang="en-AU" sz="4000" kern="1200" dirty="0" smtClean="0"/>
            <a:t>Implement</a:t>
          </a:r>
          <a:endParaRPr lang="en-AU" sz="4000" kern="1200" dirty="0"/>
        </a:p>
      </dsp:txBody>
      <dsp:txXfrm>
        <a:off x="4569727" y="4635642"/>
        <a:ext cx="3564744" cy="2628266"/>
      </dsp:txXfrm>
    </dsp:sp>
    <dsp:sp modelId="{CAE42167-7BA0-43C0-855E-B7DF8AC92DB9}">
      <dsp:nvSpPr>
        <dsp:cNvPr id="0" name=""/>
        <dsp:cNvSpPr/>
      </dsp:nvSpPr>
      <dsp:spPr>
        <a:xfrm>
          <a:off x="642948" y="-285782"/>
          <a:ext cx="7431975" cy="7431975"/>
        </a:xfrm>
        <a:prstGeom prst="circularArrow">
          <a:avLst>
            <a:gd name="adj1" fmla="val 6896"/>
            <a:gd name="adj2" fmla="val 464874"/>
            <a:gd name="adj3" fmla="val 5951428"/>
            <a:gd name="adj4" fmla="val 4906010"/>
            <a:gd name="adj5" fmla="val 8045"/>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C63A57-CAAE-43D1-B97B-D85AB29ED241}">
      <dsp:nvSpPr>
        <dsp:cNvPr id="0" name=""/>
        <dsp:cNvSpPr/>
      </dsp:nvSpPr>
      <dsp:spPr>
        <a:xfrm>
          <a:off x="567966" y="4635642"/>
          <a:ext cx="2628266" cy="2628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AU" sz="4000" kern="1200" dirty="0" smtClean="0"/>
            <a:t>Evaluate</a:t>
          </a:r>
          <a:endParaRPr lang="en-AU" sz="4000" kern="1200" dirty="0"/>
        </a:p>
      </dsp:txBody>
      <dsp:txXfrm>
        <a:off x="567966" y="4635642"/>
        <a:ext cx="2628266" cy="2628266"/>
      </dsp:txXfrm>
    </dsp:sp>
    <dsp:sp modelId="{C72D34DD-878D-43B8-93F9-FC4E138AEE61}">
      <dsp:nvSpPr>
        <dsp:cNvPr id="0" name=""/>
        <dsp:cNvSpPr/>
      </dsp:nvSpPr>
      <dsp:spPr>
        <a:xfrm>
          <a:off x="401111" y="-1211"/>
          <a:ext cx="7431975" cy="7431975"/>
        </a:xfrm>
        <a:prstGeom prst="circularArrow">
          <a:avLst>
            <a:gd name="adj1" fmla="val 6896"/>
            <a:gd name="adj2" fmla="val 464874"/>
            <a:gd name="adj3" fmla="val 11351428"/>
            <a:gd name="adj4" fmla="val 9783698"/>
            <a:gd name="adj5" fmla="val 8045"/>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5513C4-B144-42F5-9ABB-AA84D7381467}">
      <dsp:nvSpPr>
        <dsp:cNvPr id="0" name=""/>
        <dsp:cNvSpPr/>
      </dsp:nvSpPr>
      <dsp:spPr>
        <a:xfrm>
          <a:off x="223742" y="165643"/>
          <a:ext cx="3316714" cy="2628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1778000">
            <a:lnSpc>
              <a:spcPct val="90000"/>
            </a:lnSpc>
            <a:spcBef>
              <a:spcPct val="0"/>
            </a:spcBef>
            <a:spcAft>
              <a:spcPct val="35000"/>
            </a:spcAft>
          </a:pPr>
          <a:r>
            <a:rPr lang="en-AU" sz="4000" kern="1200" dirty="0" smtClean="0"/>
            <a:t>Improve</a:t>
          </a:r>
          <a:endParaRPr lang="en-AU" sz="4000" kern="1200" dirty="0"/>
        </a:p>
      </dsp:txBody>
      <dsp:txXfrm>
        <a:off x="223742" y="165643"/>
        <a:ext cx="3316714" cy="2628266"/>
      </dsp:txXfrm>
    </dsp:sp>
    <dsp:sp modelId="{2BE7B851-EFB3-4E3E-9D31-507034F4D2D6}">
      <dsp:nvSpPr>
        <dsp:cNvPr id="0" name=""/>
        <dsp:cNvSpPr/>
      </dsp:nvSpPr>
      <dsp:spPr>
        <a:xfrm>
          <a:off x="357188" y="-22"/>
          <a:ext cx="7431975" cy="7431975"/>
        </a:xfrm>
        <a:prstGeom prst="circularArrow">
          <a:avLst>
            <a:gd name="adj1" fmla="val 6896"/>
            <a:gd name="adj2" fmla="val 464874"/>
            <a:gd name="adj3" fmla="val 16751428"/>
            <a:gd name="adj4" fmla="val 15569294"/>
            <a:gd name="adj5" fmla="val 8045"/>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DE985C-C86A-4EAB-AC69-B3C2B5076B68}">
      <dsp:nvSpPr>
        <dsp:cNvPr id="0" name=""/>
        <dsp:cNvSpPr/>
      </dsp:nvSpPr>
      <dsp:spPr>
        <a:xfrm>
          <a:off x="0" y="478631"/>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Schools are run by specialists who maintain control</a:t>
          </a:r>
          <a:endParaRPr lang="en-AU" sz="1800" kern="1200" dirty="0"/>
        </a:p>
      </dsp:txBody>
      <dsp:txXfrm>
        <a:off x="0" y="478631"/>
        <a:ext cx="2428875" cy="1457324"/>
      </dsp:txXfrm>
    </dsp:sp>
    <dsp:sp modelId="{656F8DA9-D076-4C4C-9C0D-7ED5821D620E}">
      <dsp:nvSpPr>
        <dsp:cNvPr id="0" name=""/>
        <dsp:cNvSpPr/>
      </dsp:nvSpPr>
      <dsp:spPr>
        <a:xfrm>
          <a:off x="2671762" y="478631"/>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Knowledge is inherently fragmented</a:t>
          </a:r>
          <a:endParaRPr lang="en-AU" sz="1800" kern="1200" dirty="0"/>
        </a:p>
      </dsp:txBody>
      <dsp:txXfrm>
        <a:off x="2671762" y="478631"/>
        <a:ext cx="2428875" cy="1457324"/>
      </dsp:txXfrm>
    </dsp:sp>
    <dsp:sp modelId="{A844D0CA-E14E-47C7-9698-8FD02F0CD250}">
      <dsp:nvSpPr>
        <dsp:cNvPr id="0" name=""/>
        <dsp:cNvSpPr/>
      </dsp:nvSpPr>
      <dsp:spPr>
        <a:xfrm>
          <a:off x="5343525" y="478631"/>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Schools communicate the truth</a:t>
          </a:r>
          <a:endParaRPr lang="en-AU" sz="1800" kern="1200" dirty="0"/>
        </a:p>
      </dsp:txBody>
      <dsp:txXfrm>
        <a:off x="5343525" y="478631"/>
        <a:ext cx="2428875" cy="1457324"/>
      </dsp:txXfrm>
    </dsp:sp>
    <dsp:sp modelId="{C4AF3922-143A-4D8A-8C8D-7712125E444B}">
      <dsp:nvSpPr>
        <dsp:cNvPr id="0" name=""/>
        <dsp:cNvSpPr/>
      </dsp:nvSpPr>
      <dsp:spPr>
        <a:xfrm>
          <a:off x="0" y="2178843"/>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Learning is an individual thing and competition accelerates learning</a:t>
          </a:r>
          <a:endParaRPr lang="en-AU" sz="1800" kern="1200" dirty="0"/>
        </a:p>
      </dsp:txBody>
      <dsp:txXfrm>
        <a:off x="0" y="2178843"/>
        <a:ext cx="2428875" cy="1457324"/>
      </dsp:txXfrm>
    </dsp:sp>
    <dsp:sp modelId="{CEF7DB28-08E9-4FD6-A116-5C0C21F4319B}">
      <dsp:nvSpPr>
        <dsp:cNvPr id="0" name=""/>
        <dsp:cNvSpPr/>
      </dsp:nvSpPr>
      <dsp:spPr>
        <a:xfrm>
          <a:off x="2671762" y="2178843"/>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Knowledge is static</a:t>
          </a:r>
          <a:endParaRPr lang="en-AU" sz="1800" kern="1200" dirty="0"/>
        </a:p>
      </dsp:txBody>
      <dsp:txXfrm>
        <a:off x="2671762" y="2178843"/>
        <a:ext cx="2428875" cy="1457324"/>
      </dsp:txXfrm>
    </dsp:sp>
    <dsp:sp modelId="{53B61734-8D9B-42B7-A950-AFE62732592E}">
      <dsp:nvSpPr>
        <dsp:cNvPr id="0" name=""/>
        <dsp:cNvSpPr/>
      </dsp:nvSpPr>
      <dsp:spPr>
        <a:xfrm>
          <a:off x="5343525" y="2178843"/>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Specialists are experts and learners just need to learn what they know</a:t>
          </a:r>
          <a:endParaRPr lang="en-AU" sz="1800" kern="1200" dirty="0"/>
        </a:p>
      </dsp:txBody>
      <dsp:txXfrm>
        <a:off x="5343525" y="2178843"/>
        <a:ext cx="2428875" cy="145732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DE985C-C86A-4EAB-AC69-B3C2B5076B68}">
      <dsp:nvSpPr>
        <dsp:cNvPr id="0" name=""/>
        <dsp:cNvSpPr/>
      </dsp:nvSpPr>
      <dsp:spPr>
        <a:xfrm>
          <a:off x="0" y="478631"/>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Children are deficient and schools fix them</a:t>
          </a:r>
          <a:endParaRPr lang="en-AU" sz="1800" kern="1200" dirty="0"/>
        </a:p>
      </dsp:txBody>
      <dsp:txXfrm>
        <a:off x="0" y="478631"/>
        <a:ext cx="2428875" cy="1457324"/>
      </dsp:txXfrm>
    </dsp:sp>
    <dsp:sp modelId="{656F8DA9-D076-4C4C-9C0D-7ED5821D620E}">
      <dsp:nvSpPr>
        <dsp:cNvPr id="0" name=""/>
        <dsp:cNvSpPr/>
      </dsp:nvSpPr>
      <dsp:spPr>
        <a:xfrm>
          <a:off x="2671762" y="478631"/>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Learning takes place in the head, not in the body as a whole</a:t>
          </a:r>
          <a:endParaRPr lang="en-AU" sz="1800" kern="1200" dirty="0"/>
        </a:p>
      </dsp:txBody>
      <dsp:txXfrm>
        <a:off x="2671762" y="478631"/>
        <a:ext cx="2428875" cy="1457324"/>
      </dsp:txXfrm>
    </dsp:sp>
    <dsp:sp modelId="{A844D0CA-E14E-47C7-9698-8FD02F0CD250}">
      <dsp:nvSpPr>
        <dsp:cNvPr id="0" name=""/>
        <dsp:cNvSpPr/>
      </dsp:nvSpPr>
      <dsp:spPr>
        <a:xfrm>
          <a:off x="5343525" y="478631"/>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Everyone learns or should learn in the same way</a:t>
          </a:r>
          <a:endParaRPr lang="en-AU" sz="1800" kern="1200" dirty="0"/>
        </a:p>
      </dsp:txBody>
      <dsp:txXfrm>
        <a:off x="5343525" y="478631"/>
        <a:ext cx="2428875" cy="1457324"/>
      </dsp:txXfrm>
    </dsp:sp>
    <dsp:sp modelId="{C4AF3922-143A-4D8A-8C8D-7712125E444B}">
      <dsp:nvSpPr>
        <dsp:cNvPr id="0" name=""/>
        <dsp:cNvSpPr/>
      </dsp:nvSpPr>
      <dsp:spPr>
        <a:xfrm>
          <a:off x="0" y="2178843"/>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Learning takes place in the classroom, not in the real world</a:t>
          </a:r>
          <a:endParaRPr lang="en-AU" sz="1800" kern="1200" dirty="0"/>
        </a:p>
      </dsp:txBody>
      <dsp:txXfrm>
        <a:off x="0" y="2178843"/>
        <a:ext cx="2428875" cy="1457324"/>
      </dsp:txXfrm>
    </dsp:sp>
    <dsp:sp modelId="{CEF7DB28-08E9-4FD6-A116-5C0C21F4319B}">
      <dsp:nvSpPr>
        <dsp:cNvPr id="0" name=""/>
        <dsp:cNvSpPr/>
      </dsp:nvSpPr>
      <dsp:spPr>
        <a:xfrm>
          <a:off x="2671762" y="2178843"/>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There are smart kids and there are dumb kids</a:t>
          </a:r>
          <a:endParaRPr lang="en-AU" sz="1800" kern="1200" dirty="0"/>
        </a:p>
      </dsp:txBody>
      <dsp:txXfrm>
        <a:off x="2671762" y="2178843"/>
        <a:ext cx="2428875" cy="1457324"/>
      </dsp:txXfrm>
    </dsp:sp>
    <dsp:sp modelId="{53B61734-8D9B-42B7-A950-AFE62732592E}">
      <dsp:nvSpPr>
        <dsp:cNvPr id="0" name=""/>
        <dsp:cNvSpPr/>
      </dsp:nvSpPr>
      <dsp:spPr>
        <a:xfrm>
          <a:off x="5343525" y="2178843"/>
          <a:ext cx="2428875" cy="1457324"/>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Learning stops when you finish school</a:t>
          </a:r>
          <a:endParaRPr lang="en-AU" sz="1800" kern="1200" dirty="0"/>
        </a:p>
      </dsp:txBody>
      <dsp:txXfrm>
        <a:off x="5343525" y="2178843"/>
        <a:ext cx="2428875" cy="1457324"/>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D476657-723C-4BF8-AB3F-EF5789A26219}">
      <dsp:nvSpPr>
        <dsp:cNvPr id="0" name=""/>
        <dsp:cNvSpPr/>
      </dsp:nvSpPr>
      <dsp:spPr>
        <a:xfrm>
          <a:off x="2716815" y="53768"/>
          <a:ext cx="2795968" cy="2795968"/>
        </a:xfrm>
        <a:prstGeom prst="ellipse">
          <a:avLst/>
        </a:prstGeom>
        <a:solidFill>
          <a:srgbClr val="FFC000"/>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AU" sz="1500" kern="1200" dirty="0" smtClean="0"/>
            <a:t>Demographics</a:t>
          </a:r>
          <a:endParaRPr lang="en-AU" sz="1500" kern="1200" dirty="0"/>
        </a:p>
      </dsp:txBody>
      <dsp:txXfrm>
        <a:off x="3039427" y="430148"/>
        <a:ext cx="2150744" cy="887182"/>
      </dsp:txXfrm>
    </dsp:sp>
    <dsp:sp modelId="{F2E486D8-3FC8-4DF6-81A5-1AE0E41D77E0}">
      <dsp:nvSpPr>
        <dsp:cNvPr id="0" name=""/>
        <dsp:cNvSpPr/>
      </dsp:nvSpPr>
      <dsp:spPr>
        <a:xfrm>
          <a:off x="3953494" y="1290446"/>
          <a:ext cx="2795968" cy="2795968"/>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AU" sz="1500" kern="1200" dirty="0" smtClean="0"/>
            <a:t>Perceptions</a:t>
          </a:r>
          <a:endParaRPr lang="en-AU" sz="1500" kern="1200" dirty="0"/>
        </a:p>
      </dsp:txBody>
      <dsp:txXfrm>
        <a:off x="5459015" y="1613058"/>
        <a:ext cx="1075372" cy="2150744"/>
      </dsp:txXfrm>
    </dsp:sp>
    <dsp:sp modelId="{A39994C4-B9E9-41B3-90B8-0B69DE5432F7}">
      <dsp:nvSpPr>
        <dsp:cNvPr id="0" name=""/>
        <dsp:cNvSpPr/>
      </dsp:nvSpPr>
      <dsp:spPr>
        <a:xfrm>
          <a:off x="2716815" y="2527125"/>
          <a:ext cx="2795968" cy="2795968"/>
        </a:xfrm>
        <a:prstGeom prst="ellipse">
          <a:avLst/>
        </a:prstGeom>
        <a:solidFill>
          <a:srgbClr val="FFC00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AU" sz="1500" kern="1200" dirty="0" smtClean="0"/>
            <a:t>Student Learning</a:t>
          </a:r>
          <a:endParaRPr lang="en-AU" sz="1500" kern="1200" dirty="0"/>
        </a:p>
      </dsp:txBody>
      <dsp:txXfrm>
        <a:off x="3039427" y="4059530"/>
        <a:ext cx="2150744" cy="887182"/>
      </dsp:txXfrm>
    </dsp:sp>
    <dsp:sp modelId="{E36BE7B6-529A-404B-AD96-96FD60B811BF}">
      <dsp:nvSpPr>
        <dsp:cNvPr id="0" name=""/>
        <dsp:cNvSpPr/>
      </dsp:nvSpPr>
      <dsp:spPr>
        <a:xfrm>
          <a:off x="1480137" y="1290446"/>
          <a:ext cx="2795968" cy="2795968"/>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AU" sz="1500" kern="1200" dirty="0" smtClean="0"/>
            <a:t>School Processes</a:t>
          </a:r>
          <a:endParaRPr lang="en-AU" sz="1500" kern="1200" dirty="0"/>
        </a:p>
      </dsp:txBody>
      <dsp:txXfrm>
        <a:off x="1695212" y="1613058"/>
        <a:ext cx="1075372" cy="2150744"/>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9B08A4-015F-482B-A119-7CC402B2E952}" type="datetimeFigureOut">
              <a:rPr lang="en-US" smtClean="0"/>
              <a:pPr/>
              <a:t>12/9/2009</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821D1F-A78A-4DE1-B2A9-C62ADBF66C51}"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3588" cy="3430588"/>
          </a:xfrm>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F87C12E6-AE07-43E0-9B67-415FFB8AFDA7}" type="slidenum">
              <a:rPr lang="en-AU" smtClean="0"/>
              <a:pPr/>
              <a:t>6</a:t>
            </a:fld>
            <a:endParaRPr lang="en-A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7FCE7-7FF8-4083-BF72-A565B7781309}" type="slidenum">
              <a:rPr lang="en-AU"/>
              <a:pPr/>
              <a:t>40</a:t>
            </a:fld>
            <a:endParaRPr lang="en-AU" dirty="0"/>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a:xfrm>
            <a:off x="380733" y="4308385"/>
            <a:ext cx="6240508" cy="4504088"/>
          </a:xfrm>
        </p:spPr>
        <p:txBody>
          <a:bodyPr/>
          <a:lstStyle/>
          <a:p>
            <a:pPr>
              <a:lnSpc>
                <a:spcPct val="80000"/>
              </a:lnSpc>
            </a:pPr>
            <a:r>
              <a:rPr lang="en-AU" sz="1000" b="1" dirty="0"/>
              <a:t>Key Reference</a:t>
            </a:r>
          </a:p>
          <a:p>
            <a:pPr>
              <a:lnSpc>
                <a:spcPct val="80000"/>
              </a:lnSpc>
            </a:pPr>
            <a:r>
              <a:rPr lang="en-AU" sz="1000" dirty="0"/>
              <a:t>Fullan, M., Hill, P., and Crevola, C., 2007, </a:t>
            </a:r>
            <a:r>
              <a:rPr lang="en-AU" sz="1000" i="1" dirty="0"/>
              <a:t>Breakthrough,</a:t>
            </a:r>
            <a:r>
              <a:rPr lang="en-AU" sz="1000" dirty="0"/>
              <a:t> Corwin Press, California </a:t>
            </a:r>
          </a:p>
          <a:p>
            <a:pPr>
              <a:lnSpc>
                <a:spcPct val="80000"/>
              </a:lnSpc>
            </a:pPr>
            <a:endParaRPr lang="en-AU" sz="1000" dirty="0"/>
          </a:p>
          <a:p>
            <a:pPr>
              <a:lnSpc>
                <a:spcPct val="80000"/>
              </a:lnSpc>
            </a:pPr>
            <a:r>
              <a:rPr lang="en-AU" sz="1000" b="1" dirty="0"/>
              <a:t>Key Messages</a:t>
            </a:r>
          </a:p>
          <a:p>
            <a:pPr>
              <a:lnSpc>
                <a:spcPct val="80000"/>
              </a:lnSpc>
              <a:buFontTx/>
              <a:buChar char="•"/>
            </a:pPr>
            <a:r>
              <a:rPr lang="en-AU" sz="1000" dirty="0"/>
              <a:t>The 9 design elements are highly interconnected and interdependent, however, and thus change in any one of the nine elements can be expected to entail change in the others.</a:t>
            </a:r>
          </a:p>
          <a:p>
            <a:pPr>
              <a:lnSpc>
                <a:spcPct val="80000"/>
              </a:lnSpc>
              <a:buFontTx/>
              <a:buChar char="•"/>
            </a:pPr>
            <a:r>
              <a:rPr lang="en-AU" sz="1000" dirty="0"/>
              <a:t>These 9 elements are contained in NT DEET Accountability and Performance Improvement Framework Guide for Schools and are the framework through which schools can design actions to meet identified targets and priorities. The APIF Guide for Schools states “As a precursor to planning, schools are expected to consider the elements of school effectiveness in the Self Review process.” [http://staff.deet.nt.gov.au/about_us/apif/index.shtml]</a:t>
            </a:r>
          </a:p>
          <a:p>
            <a:pPr>
              <a:lnSpc>
                <a:spcPct val="80000"/>
              </a:lnSpc>
              <a:buFontTx/>
              <a:buChar char="•"/>
            </a:pPr>
            <a:r>
              <a:rPr lang="en-AU" sz="1000" dirty="0"/>
              <a:t>Research finding for</a:t>
            </a:r>
            <a:r>
              <a:rPr lang="en-AU" sz="1000" b="1" dirty="0"/>
              <a:t> Leadership and Coordination- </a:t>
            </a:r>
            <a:r>
              <a:rPr lang="en-AU" sz="1000" dirty="0"/>
              <a:t>Principals give first priority to their role as instructional leaders; there is a consistent understanding of the priorities of the school among the leadership team and all staff members; teachers are trained for and appointed to coordination and mentoring roles, with appropriate time release; school systems invest in training focused on leadership for learning and teaching. The NT Teaching and Learning Framework highlights a key process leaders can use to develop their role as instructional leaders, called classroom walkthroughs.</a:t>
            </a:r>
            <a:endParaRPr lang="en-AU" sz="1000" b="1" dirty="0"/>
          </a:p>
          <a:p>
            <a:pPr>
              <a:lnSpc>
                <a:spcPct val="80000"/>
              </a:lnSpc>
              <a:buFontTx/>
              <a:buChar char="•"/>
            </a:pPr>
            <a:r>
              <a:rPr lang="en-AU" sz="1000" dirty="0"/>
              <a:t>Research finding for</a:t>
            </a:r>
            <a:r>
              <a:rPr lang="en-AU" sz="1000" b="1" dirty="0"/>
              <a:t> Classroom Teaching Strategies - </a:t>
            </a:r>
            <a:r>
              <a:rPr lang="en-AU" sz="1000" dirty="0"/>
              <a:t>Use is made of a balanced repertoire of teaching strategies; there are shared understandings of core teaching strategies; teaching is focused on the learning needs of each student; there is a balanced use of teacher directed and student-centred teaching strategies. The NT Teaching and Learning Framework provides all NT DEET schools an evidence based shared language framework for teaching strategies.</a:t>
            </a:r>
          </a:p>
          <a:p>
            <a:pPr>
              <a:lnSpc>
                <a:spcPct val="80000"/>
              </a:lnSpc>
              <a:buFontTx/>
              <a:buChar char="•"/>
            </a:pPr>
            <a:r>
              <a:rPr lang="en-AU" sz="1000" dirty="0"/>
              <a:t>Research finding for </a:t>
            </a:r>
            <a:r>
              <a:rPr lang="en-AU" sz="1000" b="1" dirty="0"/>
              <a:t>Professional Learning Teams-</a:t>
            </a:r>
            <a:r>
              <a:rPr lang="en-AU" sz="1000" dirty="0"/>
              <a:t>Teachers attend off-site professional development as a team;  on-site professional development takes place daily within the context of the school;  a team coordinator at each school acts as a mentor and lead learner and organises school visits, demonstration teaching, classroom observation and professional learning team meetings; there is team responsibility for all students and for each other’s professional growth. The NT Teaching and Learning Framework provides tools and processes for onsite professional learning, links to mentoring resources, and to the Performance Review process where team responsibility for student learning is a feature of the new (under-development) process. </a:t>
            </a:r>
          </a:p>
          <a:p>
            <a:pPr>
              <a:lnSpc>
                <a:spcPct val="80000"/>
              </a:lnSpc>
              <a:buFontTx/>
              <a:buChar char="•"/>
            </a:pPr>
            <a:endParaRPr lang="en-AU" sz="1000" b="1" dirty="0"/>
          </a:p>
          <a:p>
            <a:pPr>
              <a:lnSpc>
                <a:spcPct val="80000"/>
              </a:lnSpc>
            </a:pPr>
            <a:r>
              <a:rPr lang="en-AU" sz="1000" b="1" dirty="0"/>
              <a:t>Professional Learning Activity</a:t>
            </a:r>
          </a:p>
          <a:p>
            <a:pPr>
              <a:lnSpc>
                <a:spcPct val="80000"/>
              </a:lnSpc>
            </a:pPr>
            <a:endParaRPr lang="en-AU" sz="1000" b="1"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3588" cy="3430588"/>
          </a:xfrm>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F87C12E6-AE07-43E0-9B67-415FFB8AFDA7}" type="slidenum">
              <a:rPr lang="en-AU" smtClean="0"/>
              <a:pPr/>
              <a:t>7</a:t>
            </a:fld>
            <a:endParaRPr lang="en-A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DB3812FE-0BB3-4415-B04F-0AD00577FA95}" type="slidenum">
              <a:rPr lang="en-US"/>
              <a:pPr/>
              <a:t>9</a:t>
            </a:fld>
            <a:endParaRPr lang="en-US"/>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xfrm>
            <a:off x="914400" y="4343400"/>
            <a:ext cx="5029200" cy="4114800"/>
          </a:xfrm>
          <a:noFill/>
          <a:ln/>
        </p:spPr>
        <p:txBody>
          <a:bodyPr/>
          <a:lstStyle/>
          <a:p>
            <a:pPr eaLnBrk="1" hangingPunct="1"/>
            <a:r>
              <a:rPr lang="en-GB" smtClean="0"/>
              <a:t>Spiritual, moral, social and cultural  learning, from our research, seems to be linked to the idea of making connections between ideas, processes and skills which are often separate or fragmented.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78E255-5425-4DAE-B15D-B0D3536DF39C}" type="slidenum">
              <a:rPr lang="en-US"/>
              <a:pPr/>
              <a:t>15</a:t>
            </a:fld>
            <a:endParaRPr lang="en-US" dirty="0"/>
          </a:p>
        </p:txBody>
      </p:sp>
      <p:sp>
        <p:nvSpPr>
          <p:cNvPr id="17101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10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A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9D7B77D-69D7-4ADB-BF00-CF8F0C5BB981}" type="slidenum">
              <a:rPr lang="en-AU"/>
              <a:pPr/>
              <a:t>26</a:t>
            </a:fld>
            <a:endParaRPr lang="en-AU" dirty="0"/>
          </a:p>
        </p:txBody>
      </p:sp>
      <p:sp>
        <p:nvSpPr>
          <p:cNvPr id="592898" name="Rectangle 2"/>
          <p:cNvSpPr>
            <a:spLocks noGrp="1" noRot="1" noChangeAspect="1" noChangeArrowheads="1" noTextEdit="1"/>
          </p:cNvSpPr>
          <p:nvPr>
            <p:ph type="sldImg"/>
          </p:nvPr>
        </p:nvSpPr>
        <p:spPr>
          <a:xfrm>
            <a:off x="1143000" y="684213"/>
            <a:ext cx="4575175" cy="3430587"/>
          </a:xfrm>
          <a:ln/>
        </p:spPr>
      </p:sp>
      <p:sp>
        <p:nvSpPr>
          <p:cNvPr id="592899" name="Rectangle 3"/>
          <p:cNvSpPr>
            <a:spLocks noGrp="1" noChangeArrowheads="1"/>
          </p:cNvSpPr>
          <p:nvPr>
            <p:ph type="body" idx="1"/>
          </p:nvPr>
        </p:nvSpPr>
        <p:spPr>
          <a:xfrm>
            <a:off x="526309" y="4174023"/>
            <a:ext cx="5950958" cy="4115603"/>
          </a:xfrm>
        </p:spPr>
        <p:txBody>
          <a:bodyPr/>
          <a:lstStyle/>
          <a:p>
            <a:r>
              <a:rPr lang="en-AU" sz="900" b="1" dirty="0"/>
              <a:t>Key Reference</a:t>
            </a:r>
          </a:p>
          <a:p>
            <a:r>
              <a:rPr lang="en-AU" sz="900" dirty="0"/>
              <a:t>Viviane Robinson, University of Auckland, 2007, The impact of leadership on student outcomes: Making sense of the evidence, Paper presented at ACER Conference August 2007</a:t>
            </a:r>
          </a:p>
          <a:p>
            <a:r>
              <a:rPr lang="en-AU" sz="900" b="1" dirty="0"/>
              <a:t>Key Messages</a:t>
            </a:r>
          </a:p>
          <a:p>
            <a:pPr>
              <a:buFontTx/>
              <a:buChar char="•"/>
            </a:pPr>
            <a:r>
              <a:rPr lang="en-US" sz="900" dirty="0"/>
              <a:t>Research themes: What research shows about the </a:t>
            </a:r>
            <a:r>
              <a:rPr lang="en-US" sz="900" i="1" dirty="0"/>
              <a:t>types</a:t>
            </a:r>
            <a:r>
              <a:rPr lang="en-US" sz="900" dirty="0"/>
              <a:t> of leadership  that make a difference to student outcomes? The limitations of research on educational leadership.</a:t>
            </a:r>
          </a:p>
          <a:p>
            <a:pPr>
              <a:buFontTx/>
              <a:buChar char="•"/>
            </a:pPr>
            <a:r>
              <a:rPr lang="en-US" sz="900" dirty="0"/>
              <a:t>Research context: 27 studies in 9 countries, Australia had one study used </a:t>
            </a:r>
          </a:p>
          <a:p>
            <a:pPr>
              <a:buFontTx/>
              <a:buChar char="•"/>
            </a:pPr>
            <a:r>
              <a:rPr lang="en-US" sz="900" dirty="0"/>
              <a:t>The more leaders focus their relationships, their work and their learning on the core business of teaching and learning, the greater their influence on student outcomes</a:t>
            </a:r>
          </a:p>
          <a:p>
            <a:pPr>
              <a:buFontTx/>
              <a:buChar char="•"/>
            </a:pPr>
            <a:r>
              <a:rPr lang="en-US" sz="900" dirty="0"/>
              <a:t>General finding supported by NT Teaching and Learning Framework which provides knowledge about effective teaching + tools and processes leaders can use to engage teachers in learning about this practice and applying it to their classrooms </a:t>
            </a:r>
            <a:endParaRPr lang="en-AU" sz="900" dirty="0"/>
          </a:p>
          <a:p>
            <a:endParaRPr lang="en-AU" sz="900" dirty="0"/>
          </a:p>
        </p:txBody>
      </p:sp>
      <p:pic>
        <p:nvPicPr>
          <p:cNvPr id="592900" name="Picture 4"/>
          <p:cNvPicPr>
            <a:picLocks noChangeAspect="1" noChangeArrowheads="1"/>
          </p:cNvPicPr>
          <p:nvPr/>
        </p:nvPicPr>
        <p:blipFill>
          <a:blip r:embed="rId3"/>
          <a:srcRect/>
          <a:stretch>
            <a:fillRect/>
          </a:stretch>
        </p:blipFill>
        <p:spPr bwMode="auto">
          <a:xfrm>
            <a:off x="743872" y="5963098"/>
            <a:ext cx="5224685" cy="2944307"/>
          </a:xfrm>
          <a:prstGeom prst="rect">
            <a:avLst/>
          </a:prstGeom>
          <a:noFill/>
        </p:spPr>
      </p:pic>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84E417-7398-434F-B1D6-96D9FFD1DDEF}" type="slidenum">
              <a:rPr lang="en-AU"/>
              <a:pPr/>
              <a:t>27</a:t>
            </a:fld>
            <a:endParaRPr lang="en-AU" dirty="0"/>
          </a:p>
        </p:txBody>
      </p:sp>
      <p:sp>
        <p:nvSpPr>
          <p:cNvPr id="5122" name="Rectangle 2"/>
          <p:cNvSpPr>
            <a:spLocks noGrp="1" noRot="1" noChangeAspect="1" noChangeArrowheads="1" noTextEdit="1"/>
          </p:cNvSpPr>
          <p:nvPr>
            <p:ph type="sldImg"/>
          </p:nvPr>
        </p:nvSpPr>
        <p:spPr>
          <a:xfrm>
            <a:off x="1146175" y="685800"/>
            <a:ext cx="4572000" cy="3429000"/>
          </a:xfrm>
          <a:ln/>
        </p:spPr>
      </p:sp>
      <p:sp>
        <p:nvSpPr>
          <p:cNvPr id="5123" name="Rectangle 3"/>
          <p:cNvSpPr>
            <a:spLocks noGrp="1" noChangeArrowheads="1"/>
          </p:cNvSpPr>
          <p:nvPr>
            <p:ph type="body" idx="1"/>
          </p:nvPr>
        </p:nvSpPr>
        <p:spPr>
          <a:xfrm>
            <a:off x="684214" y="4343400"/>
            <a:ext cx="5489575" cy="4114800"/>
          </a:xfrm>
        </p:spPr>
        <p:txBody>
          <a:bodyPr/>
          <a:lstStyle/>
          <a:p>
            <a:pPr marL="228600" indent="-228600">
              <a:lnSpc>
                <a:spcPct val="90000"/>
              </a:lnSpc>
            </a:pPr>
            <a:r>
              <a:rPr lang="en-AU" sz="1000" b="1" dirty="0"/>
              <a:t>Purpose</a:t>
            </a:r>
            <a:r>
              <a:rPr lang="en-AU" sz="1000" dirty="0"/>
              <a:t>: The intent of the model is to provide a structure for schools to organise professional learning when a </a:t>
            </a:r>
            <a:r>
              <a:rPr lang="en-AU" sz="1000" b="1" dirty="0"/>
              <a:t>whole school approach</a:t>
            </a:r>
            <a:r>
              <a:rPr lang="en-AU" sz="1000" dirty="0"/>
              <a:t> is expected.</a:t>
            </a:r>
            <a:r>
              <a:rPr lang="en-AU" sz="1000" b="1" dirty="0"/>
              <a:t> </a:t>
            </a:r>
          </a:p>
          <a:p>
            <a:pPr marL="228600" indent="-228600">
              <a:lnSpc>
                <a:spcPct val="90000"/>
              </a:lnSpc>
            </a:pPr>
            <a:endParaRPr lang="en-AU" sz="1000" dirty="0"/>
          </a:p>
          <a:p>
            <a:pPr marL="228600" indent="-228600">
              <a:lnSpc>
                <a:spcPct val="90000"/>
              </a:lnSpc>
            </a:pPr>
            <a:r>
              <a:rPr lang="en-AU" sz="1000" b="1" dirty="0"/>
              <a:t>Research Evidence</a:t>
            </a:r>
            <a:r>
              <a:rPr lang="en-AU" sz="1000" dirty="0"/>
              <a:t>: This model for ensuring effective practice in every classroom is based on research about the nature of professional learning that makes a difference to student outcomes. Three significant research reports are:</a:t>
            </a:r>
          </a:p>
          <a:p>
            <a:pPr marL="228600" indent="-228600">
              <a:lnSpc>
                <a:spcPct val="90000"/>
              </a:lnSpc>
              <a:buFontTx/>
              <a:buChar char="•"/>
            </a:pPr>
            <a:r>
              <a:rPr lang="en-AU" sz="1000" dirty="0"/>
              <a:t>Joyce and Showers, 1998 Effect of staff development: Classroom application </a:t>
            </a:r>
            <a:r>
              <a:rPr lang="en-AU" sz="1000" b="1" i="1" dirty="0"/>
              <a:t>(see Slide 7)</a:t>
            </a:r>
          </a:p>
          <a:p>
            <a:pPr marL="228600" indent="-228600">
              <a:lnSpc>
                <a:spcPct val="90000"/>
              </a:lnSpc>
              <a:buFontTx/>
              <a:buChar char="•"/>
            </a:pPr>
            <a:r>
              <a:rPr lang="en-AU" sz="1000" dirty="0"/>
              <a:t>Timperlely, Wilson, Barrar, Fung, 2007, Teacher Professional Learning and Development, Best Evidence Synthesis </a:t>
            </a:r>
            <a:r>
              <a:rPr lang="en-AU" sz="1000" b="1" i="1" dirty="0"/>
              <a:t>(see Slide 8)</a:t>
            </a:r>
          </a:p>
          <a:p>
            <a:pPr marL="228600" indent="-228600">
              <a:lnSpc>
                <a:spcPct val="90000"/>
              </a:lnSpc>
              <a:buFontTx/>
              <a:buChar char="•"/>
            </a:pPr>
            <a:r>
              <a:rPr lang="en-AU" sz="1000" dirty="0"/>
              <a:t>Australian report????</a:t>
            </a:r>
          </a:p>
          <a:p>
            <a:pPr marL="228600" indent="-228600">
              <a:lnSpc>
                <a:spcPct val="90000"/>
              </a:lnSpc>
            </a:pPr>
            <a:endParaRPr lang="en-AU" sz="1000" dirty="0"/>
          </a:p>
          <a:p>
            <a:pPr marL="228600" indent="-228600">
              <a:lnSpc>
                <a:spcPct val="90000"/>
              </a:lnSpc>
            </a:pPr>
            <a:r>
              <a:rPr lang="en-AU" sz="1000" b="1" dirty="0"/>
              <a:t>Explanation</a:t>
            </a:r>
            <a:r>
              <a:rPr lang="en-AU" sz="1000" dirty="0"/>
              <a:t>: When schools organise teacher professional learning opportunities around all phases they are more likely to achieve</a:t>
            </a:r>
          </a:p>
          <a:p>
            <a:pPr marL="228600" indent="-228600">
              <a:lnSpc>
                <a:spcPct val="90000"/>
              </a:lnSpc>
              <a:buFontTx/>
              <a:buAutoNum type="arabicParenR"/>
            </a:pPr>
            <a:r>
              <a:rPr lang="en-AU" sz="1000" dirty="0"/>
              <a:t>Whole school approaches where teachers are demonstrating high levels of use of the shared model</a:t>
            </a:r>
          </a:p>
          <a:p>
            <a:pPr marL="228600" indent="-228600">
              <a:lnSpc>
                <a:spcPct val="90000"/>
              </a:lnSpc>
              <a:buFontTx/>
              <a:buAutoNum type="arabicParenR"/>
            </a:pPr>
            <a:r>
              <a:rPr lang="en-AU" sz="1000" dirty="0"/>
              <a:t>Improved student outcomes as a result of teacher ‘action learning’ that intentionally aims to improve student outcomes and includes feedback between teachers and leaders</a:t>
            </a:r>
          </a:p>
          <a:p>
            <a:pPr marL="228600" indent="-228600">
              <a:lnSpc>
                <a:spcPct val="90000"/>
              </a:lnSpc>
            </a:pPr>
            <a:endParaRPr lang="en-AU" sz="1000" dirty="0"/>
          </a:p>
          <a:p>
            <a:pPr marL="228600" indent="-228600">
              <a:lnSpc>
                <a:spcPct val="90000"/>
              </a:lnSpc>
            </a:pPr>
            <a:r>
              <a:rPr lang="en-AU" sz="1000" dirty="0"/>
              <a:t>Slides 9-13 provide detail on each phase of this model.</a:t>
            </a:r>
          </a:p>
          <a:p>
            <a:pPr marL="228600" indent="-228600">
              <a:lnSpc>
                <a:spcPct val="90000"/>
              </a:lnSpc>
            </a:pPr>
            <a:r>
              <a:rPr lang="en-AU" sz="1000" b="1" dirty="0"/>
              <a:t>Source</a:t>
            </a:r>
            <a:r>
              <a:rPr lang="en-AU" sz="1000" dirty="0"/>
              <a:t>: Robert Marzano shared this model at the Learning Management conference, Queensland, in 2007.</a:t>
            </a:r>
          </a:p>
          <a:p>
            <a:pPr marL="228600" indent="-228600">
              <a:lnSpc>
                <a:spcPct val="90000"/>
              </a:lnSpc>
            </a:pPr>
            <a:endParaRPr lang="en-AU" sz="1000" dirty="0"/>
          </a:p>
          <a:p>
            <a:pPr marL="228600" indent="-228600">
              <a:lnSpc>
                <a:spcPct val="90000"/>
              </a:lnSpc>
            </a:pPr>
            <a:endParaRPr lang="en-AU" sz="1000" dirty="0"/>
          </a:p>
          <a:p>
            <a:pPr marL="228600" indent="-228600">
              <a:lnSpc>
                <a:spcPct val="90000"/>
              </a:lnSpc>
            </a:pPr>
            <a:r>
              <a:rPr lang="en-AU" sz="1000" dirty="0"/>
              <a:t>The next slides go deeper into each phase of the model.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3588" cy="3430588"/>
          </a:xfrm>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F87C12E6-AE07-43E0-9B67-415FFB8AFDA7}" type="slidenum">
              <a:rPr lang="en-AU" smtClean="0"/>
              <a:pPr/>
              <a:t>28</a:t>
            </a:fld>
            <a:endParaRPr lang="en-A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1D9F77-7B2F-4504-BD7A-D262DF37B25C}" type="slidenum">
              <a:rPr lang="en-US"/>
              <a:pPr/>
              <a:t>37</a:t>
            </a:fld>
            <a:endParaRPr lang="en-US" dirty="0"/>
          </a:p>
        </p:txBody>
      </p:sp>
      <p:sp>
        <p:nvSpPr>
          <p:cNvPr id="18227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227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A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058E12-AEBB-424D-A1C0-33F5A73AD0F6}" type="slidenum">
              <a:rPr lang="en-US"/>
              <a:pPr/>
              <a:t>38</a:t>
            </a:fld>
            <a:endParaRPr lang="en-US" dirty="0"/>
          </a:p>
        </p:txBody>
      </p:sp>
      <p:sp>
        <p:nvSpPr>
          <p:cNvPr id="28057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05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582FAE0-4F9B-4D7F-99FC-8BB174D32F9D}" type="datetimeFigureOut">
              <a:rPr lang="en-US" smtClean="0"/>
              <a:pPr/>
              <a:t>12/9/2009</a:t>
            </a:fld>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781FA8F-16F7-4F5F-8F21-04ABBF1CA6FE}"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582FAE0-4F9B-4D7F-99FC-8BB174D32F9D}" type="datetimeFigureOut">
              <a:rPr lang="en-US" smtClean="0"/>
              <a:pPr/>
              <a:t>12/9/2009</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F781FA8F-16F7-4F5F-8F21-04ABBF1CA6FE}"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582FAE0-4F9B-4D7F-99FC-8BB174D32F9D}" type="datetimeFigureOut">
              <a:rPr lang="en-US" smtClean="0"/>
              <a:pPr/>
              <a:t>12/9/2009</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F781FA8F-16F7-4F5F-8F21-04ABBF1CA6FE}"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582FAE0-4F9B-4D7F-99FC-8BB174D32F9D}" type="datetimeFigureOut">
              <a:rPr lang="en-US" smtClean="0"/>
              <a:pPr/>
              <a:t>12/9/2009</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F781FA8F-16F7-4F5F-8F21-04ABBF1CA6FE}" type="slidenum">
              <a:rPr lang="en-AU" smtClean="0"/>
              <a:pPr/>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582FAE0-4F9B-4D7F-99FC-8BB174D32F9D}" type="datetimeFigureOut">
              <a:rPr lang="en-US" smtClean="0"/>
              <a:pPr/>
              <a:t>12/9/2009</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F781FA8F-16F7-4F5F-8F21-04ABBF1CA6FE}" type="slidenum">
              <a:rPr lang="en-AU" smtClean="0"/>
              <a:pPr/>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582FAE0-4F9B-4D7F-99FC-8BB174D32F9D}" type="datetimeFigureOut">
              <a:rPr lang="en-US" smtClean="0"/>
              <a:pPr/>
              <a:t>12/9/2009</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F781FA8F-16F7-4F5F-8F21-04ABBF1CA6FE}" type="slidenum">
              <a:rPr lang="en-AU" smtClean="0"/>
              <a:pPr/>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582FAE0-4F9B-4D7F-99FC-8BB174D32F9D}" type="datetimeFigureOut">
              <a:rPr lang="en-US" smtClean="0"/>
              <a:pPr/>
              <a:t>12/9/2009</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F781FA8F-16F7-4F5F-8F21-04ABBF1CA6FE}"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582FAE0-4F9B-4D7F-99FC-8BB174D32F9D}" type="datetimeFigureOut">
              <a:rPr lang="en-US" smtClean="0"/>
              <a:pPr/>
              <a:t>12/9/2009</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F781FA8F-16F7-4F5F-8F21-04ABBF1CA6FE}" type="slidenum">
              <a:rPr lang="en-AU" smtClean="0"/>
              <a:pPr/>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582FAE0-4F9B-4D7F-99FC-8BB174D32F9D}" type="datetimeFigureOut">
              <a:rPr lang="en-US" smtClean="0"/>
              <a:pPr/>
              <a:t>12/9/2009</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F781FA8F-16F7-4F5F-8F21-04ABBF1CA6FE}"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582FAE0-4F9B-4D7F-99FC-8BB174D32F9D}" type="datetimeFigureOut">
              <a:rPr lang="en-US" smtClean="0"/>
              <a:pPr/>
              <a:t>12/9/2009</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F781FA8F-16F7-4F5F-8F21-04ABBF1CA6FE}"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582FAE0-4F9B-4D7F-99FC-8BB174D32F9D}" type="datetimeFigureOut">
              <a:rPr lang="en-US" smtClean="0"/>
              <a:pPr/>
              <a:t>12/9/2009</a:t>
            </a:fld>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781FA8F-16F7-4F5F-8F21-04ABBF1CA6FE}" type="slidenum">
              <a:rPr lang="en-AU" smtClean="0"/>
              <a:pPr/>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582FAE0-4F9B-4D7F-99FC-8BB174D32F9D}" type="datetimeFigureOut">
              <a:rPr lang="en-US" smtClean="0"/>
              <a:pPr/>
              <a:t>12/9/2009</a:t>
            </a:fld>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781FA8F-16F7-4F5F-8F21-04ABBF1CA6FE}"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7.jpeg"/><Relationship Id="rId7" Type="http://schemas.openxmlformats.org/officeDocument/2006/relationships/diagramColors" Target="../diagrams/colors3.xml"/><Relationship Id="rId2" Type="http://schemas.openxmlformats.org/officeDocument/2006/relationships/image" Target="../media/image6.png"/><Relationship Id="rId1" Type="http://schemas.openxmlformats.org/officeDocument/2006/relationships/slideLayout" Target="../slideLayouts/slideLayout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wmf"/></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wmf"/><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AU" dirty="0" smtClean="0"/>
              <a:t>Day 2:  A Whole School Approach</a:t>
            </a:r>
            <a:br>
              <a:rPr lang="en-AU" dirty="0" smtClean="0"/>
            </a:br>
            <a:endParaRPr lang="en-AU" dirty="0"/>
          </a:p>
        </p:txBody>
      </p:sp>
      <p:sp>
        <p:nvSpPr>
          <p:cNvPr id="5" name="Text Placeholder 4"/>
          <p:cNvSpPr>
            <a:spLocks noGrp="1"/>
          </p:cNvSpPr>
          <p:nvPr>
            <p:ph type="body" idx="1"/>
          </p:nvPr>
        </p:nvSpPr>
        <p:spPr/>
        <p:txBody>
          <a:bodyPr/>
          <a:lstStyle/>
          <a:p>
            <a:r>
              <a:rPr lang="en-AU" dirty="0" smtClean="0"/>
              <a:t>In your school</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AU" dirty="0" smtClean="0"/>
              <a:t>10.30am – 11am</a:t>
            </a:r>
            <a:endParaRPr lang="en-AU" dirty="0"/>
          </a:p>
        </p:txBody>
      </p:sp>
      <p:pic>
        <p:nvPicPr>
          <p:cNvPr id="7" name="Picture Placeholder 6" descr="image001.jpg"/>
          <p:cNvPicPr>
            <a:picLocks noGrp="1" noChangeAspect="1"/>
          </p:cNvPicPr>
          <p:nvPr>
            <p:ph type="pic" idx="1"/>
          </p:nvPr>
        </p:nvPicPr>
        <p:blipFill>
          <a:blip r:embed="rId2" cstate="email"/>
          <a:srcRect/>
          <a:stretch>
            <a:fillRect/>
          </a:stretch>
        </p:blipFill>
        <p:spPr/>
      </p:pic>
      <p:sp>
        <p:nvSpPr>
          <p:cNvPr id="4" name="Title 3"/>
          <p:cNvSpPr>
            <a:spLocks noGrp="1"/>
          </p:cNvSpPr>
          <p:nvPr>
            <p:ph type="title"/>
          </p:nvPr>
        </p:nvSpPr>
        <p:spPr/>
        <p:txBody>
          <a:bodyPr/>
          <a:lstStyle/>
          <a:p>
            <a:r>
              <a:rPr lang="en-AU" dirty="0" smtClean="0"/>
              <a:t>Morning Tea</a:t>
            </a: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Draft PLP Action Plan:</a:t>
            </a:r>
            <a:endParaRPr lang="en-AU" dirty="0"/>
          </a:p>
        </p:txBody>
      </p:sp>
      <p:graphicFrame>
        <p:nvGraphicFramePr>
          <p:cNvPr id="4" name="Table 3"/>
          <p:cNvGraphicFramePr>
            <a:graphicFrameLocks noGrp="1"/>
          </p:cNvGraphicFramePr>
          <p:nvPr/>
        </p:nvGraphicFramePr>
        <p:xfrm>
          <a:off x="571472" y="1397000"/>
          <a:ext cx="8286808" cy="4785360"/>
        </p:xfrm>
        <a:graphic>
          <a:graphicData uri="http://schemas.openxmlformats.org/drawingml/2006/table">
            <a:tbl>
              <a:tblPr firstRow="1" bandRow="1">
                <a:tableStyleId>{5C22544A-7EE6-4342-B048-85BDC9FD1C3A}</a:tableStyleId>
              </a:tblPr>
              <a:tblGrid>
                <a:gridCol w="1143008"/>
                <a:gridCol w="3286148"/>
                <a:gridCol w="1857388"/>
                <a:gridCol w="2000264"/>
              </a:tblGrid>
              <a:tr h="370840">
                <a:tc>
                  <a:txBody>
                    <a:bodyPr/>
                    <a:lstStyle/>
                    <a:p>
                      <a:r>
                        <a:rPr lang="en-AU" sz="1400" b="1" dirty="0" smtClean="0"/>
                        <a:t>Target</a:t>
                      </a:r>
                      <a:r>
                        <a:rPr lang="en-AU" sz="1400" b="1" baseline="0" dirty="0" smtClean="0"/>
                        <a:t> Group:</a:t>
                      </a:r>
                      <a:endParaRPr lang="en-AU" sz="1400" b="1" dirty="0"/>
                    </a:p>
                  </a:txBody>
                  <a:tcPr/>
                </a:tc>
                <a:tc>
                  <a:txBody>
                    <a:bodyPr/>
                    <a:lstStyle/>
                    <a:p>
                      <a:r>
                        <a:rPr lang="en-AU" sz="1400" b="1" dirty="0" smtClean="0"/>
                        <a:t>Objective</a:t>
                      </a:r>
                      <a:endParaRPr lang="en-AU" sz="1400" b="1" dirty="0"/>
                    </a:p>
                  </a:txBody>
                  <a:tcPr/>
                </a:tc>
                <a:tc>
                  <a:txBody>
                    <a:bodyPr/>
                    <a:lstStyle/>
                    <a:p>
                      <a:r>
                        <a:rPr lang="en-AU" sz="1400" b="1" dirty="0" smtClean="0"/>
                        <a:t>Strategies</a:t>
                      </a:r>
                      <a:endParaRPr lang="en-AU" sz="1400" b="1" dirty="0"/>
                    </a:p>
                  </a:txBody>
                  <a:tcPr/>
                </a:tc>
                <a:tc>
                  <a:txBody>
                    <a:bodyPr/>
                    <a:lstStyle/>
                    <a:p>
                      <a:r>
                        <a:rPr lang="en-AU" sz="1400" b="1" dirty="0" smtClean="0"/>
                        <a:t>Accountabilities</a:t>
                      </a:r>
                      <a:endParaRPr lang="en-AU" sz="1400" b="1" dirty="0"/>
                    </a:p>
                  </a:txBody>
                  <a:tcPr/>
                </a:tc>
              </a:tr>
              <a:tr h="370840">
                <a:tc>
                  <a:txBody>
                    <a:bodyPr/>
                    <a:lstStyle/>
                    <a:p>
                      <a:r>
                        <a:rPr lang="en-AU" sz="1400" b="1" dirty="0" smtClean="0"/>
                        <a:t>STUDENTS</a:t>
                      </a:r>
                      <a:endParaRPr lang="en-AU" sz="1400" b="1" dirty="0"/>
                    </a:p>
                  </a:txBody>
                  <a:tcPr/>
                </a:tc>
                <a:tc>
                  <a:txBody>
                    <a:bodyPr/>
                    <a:lstStyle/>
                    <a:p>
                      <a:r>
                        <a:rPr lang="en-AU" sz="1000" dirty="0" smtClean="0"/>
                        <a:t>To get all students</a:t>
                      </a:r>
                      <a:r>
                        <a:rPr lang="en-AU" sz="1000" baseline="0" dirty="0" smtClean="0"/>
                        <a:t> to become successful self-directed learners – self directed learning is embedded as a methodology across the whole school</a:t>
                      </a:r>
                      <a:endParaRPr lang="en-AU" sz="1000" dirty="0"/>
                    </a:p>
                  </a:txBody>
                  <a:tcPr/>
                </a:tc>
                <a:tc>
                  <a:txBody>
                    <a:bodyPr/>
                    <a:lstStyle/>
                    <a:p>
                      <a:endParaRPr lang="en-AU" sz="1000" dirty="0"/>
                    </a:p>
                  </a:txBody>
                  <a:tcPr/>
                </a:tc>
                <a:tc>
                  <a:txBody>
                    <a:bodyPr/>
                    <a:lstStyle/>
                    <a:p>
                      <a:r>
                        <a:rPr lang="en-AU" sz="1000" dirty="0" smtClean="0"/>
                        <a:t>Faculty Management Team</a:t>
                      </a:r>
                      <a:endParaRPr lang="en-AU" sz="1000" dirty="0"/>
                    </a:p>
                  </a:txBody>
                  <a:tcPr/>
                </a:tc>
              </a:tr>
              <a:tr h="370840">
                <a:tc>
                  <a:txBody>
                    <a:bodyPr/>
                    <a:lstStyle/>
                    <a:p>
                      <a:endParaRPr lang="en-AU"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t>To get all students leaving school with a package that supports successful transition from school to work  </a:t>
                      </a:r>
                    </a:p>
                    <a:p>
                      <a:endParaRPr lang="en-AU" sz="1000" dirty="0"/>
                    </a:p>
                  </a:txBody>
                  <a:tcPr/>
                </a:tc>
                <a:tc>
                  <a:txBody>
                    <a:bodyPr/>
                    <a:lstStyle/>
                    <a:p>
                      <a:endParaRPr lang="en-AU"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t>Faculty Management Team</a:t>
                      </a:r>
                    </a:p>
                    <a:p>
                      <a:endParaRPr lang="en-AU" sz="1000" dirty="0"/>
                    </a:p>
                  </a:txBody>
                  <a:tcPr/>
                </a:tc>
              </a:tr>
              <a:tr h="370840">
                <a:tc>
                  <a:txBody>
                    <a:bodyPr/>
                    <a:lstStyle/>
                    <a:p>
                      <a:endParaRPr lang="en-AU"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t>To get all students working through a whole school approach – everyone needs to be informed/active participants and really understand it with a true shared vision with students, teachers and parents and other agencies </a:t>
                      </a:r>
                    </a:p>
                    <a:p>
                      <a:endParaRPr lang="en-AU" sz="1000" dirty="0"/>
                    </a:p>
                  </a:txBody>
                  <a:tcPr/>
                </a:tc>
                <a:tc>
                  <a:txBody>
                    <a:bodyPr/>
                    <a:lstStyle/>
                    <a:p>
                      <a:endParaRPr lang="en-AU"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t>Faculty Management Team</a:t>
                      </a:r>
                    </a:p>
                    <a:p>
                      <a:endParaRPr lang="en-AU" sz="1000" dirty="0"/>
                    </a:p>
                  </a:txBody>
                  <a:tcPr/>
                </a:tc>
              </a:tr>
              <a:tr h="370840">
                <a:tc>
                  <a:txBody>
                    <a:bodyPr/>
                    <a:lstStyle/>
                    <a:p>
                      <a:r>
                        <a:rPr lang="en-AU" sz="1400" b="1" dirty="0" smtClean="0"/>
                        <a:t>TEACHERS</a:t>
                      </a:r>
                      <a:endParaRPr lang="en-AU" sz="1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t>To get teachers to embed self directed learning methodology across the whole school </a:t>
                      </a:r>
                    </a:p>
                    <a:p>
                      <a:endParaRPr lang="en-AU" sz="1000" dirty="0"/>
                    </a:p>
                  </a:txBody>
                  <a:tcPr/>
                </a:tc>
                <a:tc>
                  <a:txBody>
                    <a:bodyPr/>
                    <a:lstStyle/>
                    <a:p>
                      <a:endParaRPr lang="en-AU"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t>Faculty Management Team</a:t>
                      </a:r>
                    </a:p>
                    <a:p>
                      <a:endParaRPr lang="en-AU" sz="1000" dirty="0"/>
                    </a:p>
                  </a:txBody>
                  <a:tcPr/>
                </a:tc>
              </a:tr>
              <a:tr h="370840">
                <a:tc>
                  <a:txBody>
                    <a:bodyPr/>
                    <a:lstStyle/>
                    <a:p>
                      <a:endParaRPr lang="en-AU" sz="1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t>To get all teachers implementing a whole school approach to self-directed learning – everyone needs to be informed/active participants and really understand it with a true shared vision with students, teachers and parents and other agencies </a:t>
                      </a:r>
                    </a:p>
                    <a:p>
                      <a:endParaRPr lang="en-AU" sz="1000" dirty="0"/>
                    </a:p>
                  </a:txBody>
                  <a:tcPr/>
                </a:tc>
                <a:tc>
                  <a:txBody>
                    <a:bodyPr/>
                    <a:lstStyle/>
                    <a:p>
                      <a:endParaRPr lang="en-AU"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t>Faculty Management Team</a:t>
                      </a:r>
                    </a:p>
                    <a:p>
                      <a:endParaRPr lang="en-AU" sz="1000"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AU" dirty="0" smtClean="0"/>
              <a:t>12.30am – 1.15pm</a:t>
            </a:r>
            <a:endParaRPr lang="en-AU" dirty="0"/>
          </a:p>
        </p:txBody>
      </p:sp>
      <p:pic>
        <p:nvPicPr>
          <p:cNvPr id="7" name="Picture Placeholder 6" descr="image001.jpg"/>
          <p:cNvPicPr>
            <a:picLocks noGrp="1" noChangeAspect="1"/>
          </p:cNvPicPr>
          <p:nvPr>
            <p:ph type="pic" idx="1"/>
          </p:nvPr>
        </p:nvPicPr>
        <p:blipFill>
          <a:blip r:embed="rId2" cstate="email"/>
          <a:stretch>
            <a:fillRect/>
          </a:stretch>
        </p:blipFill>
        <p:spPr>
          <a:xfrm>
            <a:off x="1214511" y="189968"/>
            <a:ext cx="6714978" cy="4389120"/>
          </a:xfrm>
        </p:spPr>
      </p:pic>
      <p:sp>
        <p:nvSpPr>
          <p:cNvPr id="4" name="Title 3"/>
          <p:cNvSpPr>
            <a:spLocks noGrp="1"/>
          </p:cNvSpPr>
          <p:nvPr>
            <p:ph type="title"/>
          </p:nvPr>
        </p:nvSpPr>
        <p:spPr/>
        <p:txBody>
          <a:bodyPr/>
          <a:lstStyle/>
          <a:p>
            <a:r>
              <a:rPr lang="en-AU" dirty="0" smtClean="0"/>
              <a:t>Lunch</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Story:</a:t>
            </a:r>
            <a:endParaRPr lang="en-AU" dirty="0"/>
          </a:p>
        </p:txBody>
      </p:sp>
      <p:sp>
        <p:nvSpPr>
          <p:cNvPr id="6" name="Content Placeholder 5"/>
          <p:cNvSpPr>
            <a:spLocks noGrp="1"/>
          </p:cNvSpPr>
          <p:nvPr>
            <p:ph type="body" idx="1"/>
          </p:nvPr>
        </p:nvSpPr>
        <p:spPr/>
        <p:txBody>
          <a:bodyPr>
            <a:normAutofit fontScale="55000" lnSpcReduction="20000"/>
          </a:bodyPr>
          <a:lstStyle/>
          <a:p>
            <a:endParaRPr lang="en-AU" dirty="0" smtClean="0"/>
          </a:p>
          <a:p>
            <a:r>
              <a:rPr lang="en-AU" sz="8600" dirty="0" smtClean="0"/>
              <a:t>Escape from Taronga Zoo</a:t>
            </a:r>
            <a:endParaRPr lang="en-AU" sz="8600" dirty="0"/>
          </a:p>
        </p:txBody>
      </p:sp>
      <p:pic>
        <p:nvPicPr>
          <p:cNvPr id="7" name="Picture 2"/>
          <p:cNvPicPr>
            <a:picLocks noChangeAspect="1" noChangeArrowheads="1"/>
          </p:cNvPicPr>
          <p:nvPr/>
        </p:nvPicPr>
        <p:blipFill>
          <a:blip r:embed="rId2" cstate="email"/>
          <a:srcRect/>
          <a:stretch>
            <a:fillRect/>
          </a:stretch>
        </p:blipFill>
        <p:spPr bwMode="auto">
          <a:xfrm>
            <a:off x="214283" y="285728"/>
            <a:ext cx="2410708" cy="2071702"/>
          </a:xfrm>
          <a:prstGeom prst="rect">
            <a:avLst/>
          </a:prstGeom>
          <a:solidFill>
            <a:srgbClr val="99CCFF"/>
          </a:solidFill>
          <a:ln w="9525">
            <a:noFill/>
            <a:miter lim="800000"/>
            <a:headEnd/>
            <a:tailEnd/>
          </a:ln>
        </p:spPr>
      </p:pic>
      <p:pic>
        <p:nvPicPr>
          <p:cNvPr id="8" name="Picture 3" descr="image012"/>
          <p:cNvPicPr>
            <a:picLocks noChangeAspect="1" noChangeArrowheads="1"/>
          </p:cNvPicPr>
          <p:nvPr/>
        </p:nvPicPr>
        <p:blipFill>
          <a:blip r:embed="rId3" cstate="email"/>
          <a:srcRect/>
          <a:stretch>
            <a:fillRect/>
          </a:stretch>
        </p:blipFill>
        <p:spPr>
          <a:xfrm>
            <a:off x="6929454" y="214290"/>
            <a:ext cx="1979612" cy="1668463"/>
          </a:xfrm>
          <a:prstGeom prst="rect">
            <a:avLst/>
          </a:prstGeom>
          <a:noFill/>
          <a:ln/>
        </p:spPr>
      </p:pic>
      <p:graphicFrame>
        <p:nvGraphicFramePr>
          <p:cNvPr id="10" name="Diagram 9"/>
          <p:cNvGraphicFramePr/>
          <p:nvPr/>
        </p:nvGraphicFramePr>
        <p:xfrm>
          <a:off x="0" y="3286124"/>
          <a:ext cx="2928958" cy="27860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1" name="Picture 3" descr="Animals"/>
          <p:cNvPicPr>
            <a:picLocks noChangeAspect="1" noChangeArrowheads="1"/>
          </p:cNvPicPr>
          <p:nvPr/>
        </p:nvPicPr>
        <p:blipFill>
          <a:blip r:embed="rId9" cstate="email"/>
          <a:srcRect/>
          <a:stretch>
            <a:fillRect/>
          </a:stretch>
        </p:blipFill>
        <p:spPr bwMode="auto">
          <a:xfrm>
            <a:off x="3057540" y="5719767"/>
            <a:ext cx="6086460" cy="1138233"/>
          </a:xfrm>
          <a:prstGeom prst="rect">
            <a:avLst/>
          </a:prstGeom>
          <a:solidFill>
            <a:schemeClr val="tx1">
              <a:lumMod val="75000"/>
            </a:schemeClr>
          </a:solid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57158" y="1285860"/>
          <a:ext cx="8229600" cy="79806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AU" dirty="0" smtClean="0"/>
                        <a:t>No time</a:t>
                      </a:r>
                      <a:endParaRPr lang="en-AU" dirty="0"/>
                    </a:p>
                  </a:txBody>
                  <a:tcPr/>
                </a:tc>
                <a:tc>
                  <a:txBody>
                    <a:bodyPr/>
                    <a:lstStyle/>
                    <a:p>
                      <a:r>
                        <a:rPr lang="en-AU" dirty="0" smtClean="0"/>
                        <a:t>Its not – </a:t>
                      </a:r>
                      <a:endParaRPr lang="en-AU" dirty="0"/>
                    </a:p>
                  </a:txBody>
                  <a:tcPr/>
                </a:tc>
              </a:tr>
              <a:tr h="370840">
                <a:tc>
                  <a:txBody>
                    <a:bodyPr/>
                    <a:lstStyle/>
                    <a:p>
                      <a:r>
                        <a:rPr lang="en-AU" dirty="0" smtClean="0"/>
                        <a:t>Not another thing!</a:t>
                      </a:r>
                      <a:endParaRPr lang="en-AU" dirty="0"/>
                    </a:p>
                  </a:txBody>
                  <a:tcPr/>
                </a:tc>
                <a:tc>
                  <a:txBody>
                    <a:bodyPr/>
                    <a:lstStyle/>
                    <a:p>
                      <a:r>
                        <a:rPr lang="en-AU" dirty="0" smtClean="0"/>
                        <a:t>its adding to what we are doing, it might save time in the end</a:t>
                      </a:r>
                      <a:endParaRPr lang="en-AU" dirty="0"/>
                    </a:p>
                  </a:txBody>
                  <a:tcPr/>
                </a:tc>
              </a:tr>
              <a:tr h="370840">
                <a:tc>
                  <a:txBody>
                    <a:bodyPr/>
                    <a:lstStyle/>
                    <a:p>
                      <a:r>
                        <a:rPr lang="en-AU" dirty="0" smtClean="0"/>
                        <a:t>Here we go again</a:t>
                      </a:r>
                      <a:endParaRPr lang="en-AU" dirty="0"/>
                    </a:p>
                  </a:txBody>
                  <a:tcPr/>
                </a:tc>
                <a:tc>
                  <a:txBody>
                    <a:bodyPr/>
                    <a:lstStyle/>
                    <a:p>
                      <a:r>
                        <a:rPr lang="en-AU" dirty="0" smtClean="0"/>
                        <a:t>Some </a:t>
                      </a:r>
                      <a:r>
                        <a:rPr lang="en-AU" dirty="0" err="1" smtClean="0"/>
                        <a:t>havent</a:t>
                      </a:r>
                      <a:r>
                        <a:rPr lang="en-AU" baseline="0" dirty="0" smtClean="0"/>
                        <a:t> com across this before some have – it doing it better – lets find out what we are doing – this is new research</a:t>
                      </a:r>
                      <a:endParaRPr lang="en-AU" dirty="0"/>
                    </a:p>
                  </a:txBody>
                  <a:tcPr/>
                </a:tc>
              </a:tr>
              <a:tr h="370840">
                <a:tc>
                  <a:txBody>
                    <a:bodyPr/>
                    <a:lstStyle/>
                    <a:p>
                      <a:r>
                        <a:rPr lang="en-AU" dirty="0" smtClean="0"/>
                        <a:t>Students need content knowledge</a:t>
                      </a:r>
                      <a:endParaRPr lang="en-AU" dirty="0"/>
                    </a:p>
                  </a:txBody>
                  <a:tcPr/>
                </a:tc>
                <a:tc>
                  <a:txBody>
                    <a:bodyPr/>
                    <a:lstStyle/>
                    <a:p>
                      <a:r>
                        <a:rPr lang="en-AU" dirty="0" smtClean="0"/>
                        <a:t>This is a way to get them</a:t>
                      </a:r>
                      <a:r>
                        <a:rPr lang="en-AU" baseline="0" dirty="0" smtClean="0"/>
                        <a:t> engaged – we are not saying we are getting rid of content</a:t>
                      </a:r>
                      <a:endParaRPr lang="en-AU" dirty="0"/>
                    </a:p>
                  </a:txBody>
                  <a:tcPr/>
                </a:tc>
              </a:tr>
              <a:tr h="370840">
                <a:tc>
                  <a:txBody>
                    <a:bodyPr/>
                    <a:lstStyle/>
                    <a:p>
                      <a:r>
                        <a:rPr lang="en-AU" dirty="0" smtClean="0"/>
                        <a:t>Aren’t we just doing NAPLAN</a:t>
                      </a:r>
                    </a:p>
                    <a:p>
                      <a:r>
                        <a:rPr lang="en-AU" dirty="0" smtClean="0"/>
                        <a:t>I thought we had done that already</a:t>
                      </a:r>
                      <a:endParaRPr lang="en-AU" dirty="0"/>
                    </a:p>
                  </a:txBody>
                  <a:tcPr/>
                </a:tc>
                <a:tc>
                  <a:txBody>
                    <a:bodyPr/>
                    <a:lstStyle/>
                    <a:p>
                      <a:r>
                        <a:rPr lang="en-AU" dirty="0" smtClean="0"/>
                        <a:t>NAPLAN is based on the</a:t>
                      </a:r>
                      <a:r>
                        <a:rPr lang="en-AU" baseline="0" dirty="0" smtClean="0"/>
                        <a:t> new curriculum – not an end in itself – its an outcome of – do you truly believe that</a:t>
                      </a:r>
                      <a:endParaRPr lang="en-AU" dirty="0"/>
                    </a:p>
                  </a:txBody>
                  <a:tcPr/>
                </a:tc>
              </a:tr>
              <a:tr h="370840">
                <a:tc>
                  <a:txBody>
                    <a:bodyPr/>
                    <a:lstStyle/>
                    <a:p>
                      <a:r>
                        <a:rPr lang="en-AU" dirty="0" smtClean="0"/>
                        <a:t>It doesn’t work</a:t>
                      </a:r>
                      <a:endParaRPr lang="en-AU" dirty="0"/>
                    </a:p>
                  </a:txBody>
                  <a:tcPr/>
                </a:tc>
                <a:tc>
                  <a:txBody>
                    <a:bodyPr/>
                    <a:lstStyle/>
                    <a:p>
                      <a:r>
                        <a:rPr lang="en-AU" dirty="0" smtClean="0"/>
                        <a:t>Look at the</a:t>
                      </a:r>
                      <a:r>
                        <a:rPr lang="en-AU" baseline="0" dirty="0" smtClean="0"/>
                        <a:t> evidence – go and see Damien – how will you know till you have a go – new research</a:t>
                      </a:r>
                      <a:endParaRPr lang="en-AU" dirty="0"/>
                    </a:p>
                  </a:txBody>
                  <a:tcPr/>
                </a:tc>
              </a:tr>
              <a:tr h="370840">
                <a:tc>
                  <a:txBody>
                    <a:bodyPr/>
                    <a:lstStyle/>
                    <a:p>
                      <a:r>
                        <a:rPr lang="en-AU" dirty="0" smtClean="0"/>
                        <a:t>Its not intellectually</a:t>
                      </a:r>
                      <a:r>
                        <a:rPr lang="en-AU" baseline="0" dirty="0" smtClean="0"/>
                        <a:t> rigorous</a:t>
                      </a:r>
                      <a:endParaRPr lang="en-AU" dirty="0"/>
                    </a:p>
                  </a:txBody>
                  <a:tcPr/>
                </a:tc>
                <a:tc>
                  <a:txBody>
                    <a:bodyPr/>
                    <a:lstStyle/>
                    <a:p>
                      <a:endParaRPr lang="en-AU" dirty="0"/>
                    </a:p>
                  </a:txBody>
                  <a:tcPr/>
                </a:tc>
              </a:tr>
              <a:tr h="370840">
                <a:tc>
                  <a:txBody>
                    <a:bodyPr/>
                    <a:lstStyle/>
                    <a:p>
                      <a:r>
                        <a:rPr lang="en-AU" dirty="0" smtClean="0"/>
                        <a:t>Its</a:t>
                      </a:r>
                      <a:r>
                        <a:rPr lang="en-AU" baseline="0" dirty="0" smtClean="0"/>
                        <a:t> just you feathering your own nest</a:t>
                      </a:r>
                      <a:endParaRPr lang="en-AU" dirty="0"/>
                    </a:p>
                  </a:txBody>
                  <a:tcPr/>
                </a:tc>
                <a:tc>
                  <a:txBody>
                    <a:bodyPr/>
                    <a:lstStyle/>
                    <a:p>
                      <a:endParaRPr lang="en-AU" dirty="0"/>
                    </a:p>
                  </a:txBody>
                  <a:tcPr/>
                </a:tc>
              </a:tr>
              <a:tr h="370840">
                <a:tc>
                  <a:txBody>
                    <a:bodyPr/>
                    <a:lstStyle/>
                    <a:p>
                      <a:r>
                        <a:rPr lang="en-AU" dirty="0" smtClean="0"/>
                        <a:t>I don’t need to know this stuff I already know how to teach</a:t>
                      </a:r>
                      <a:endParaRPr lang="en-AU" dirty="0"/>
                    </a:p>
                  </a:txBody>
                  <a:tcPr/>
                </a:tc>
                <a:tc>
                  <a:txBody>
                    <a:bodyPr/>
                    <a:lstStyle/>
                    <a:p>
                      <a:endParaRPr lang="en-AU" dirty="0"/>
                    </a:p>
                  </a:txBody>
                  <a:tcPr/>
                </a:tc>
              </a:tr>
              <a:tr h="370840">
                <a:tc>
                  <a:txBody>
                    <a:bodyPr/>
                    <a:lstStyle/>
                    <a:p>
                      <a:r>
                        <a:rPr lang="en-AU" dirty="0" smtClean="0"/>
                        <a:t>How do we assess</a:t>
                      </a:r>
                      <a:r>
                        <a:rPr lang="en-AU" baseline="0" dirty="0" smtClean="0"/>
                        <a:t> this</a:t>
                      </a:r>
                      <a:endParaRPr lang="en-AU" dirty="0"/>
                    </a:p>
                  </a:txBody>
                  <a:tcPr/>
                </a:tc>
                <a:tc>
                  <a:txBody>
                    <a:bodyPr/>
                    <a:lstStyle/>
                    <a:p>
                      <a:endParaRPr lang="en-AU" dirty="0"/>
                    </a:p>
                  </a:txBody>
                  <a:tcPr/>
                </a:tc>
              </a:tr>
              <a:tr h="370840">
                <a:tc>
                  <a:txBody>
                    <a:bodyPr/>
                    <a:lstStyle/>
                    <a:p>
                      <a:r>
                        <a:rPr lang="en-AU" dirty="0" smtClean="0"/>
                        <a:t>Where are the outcomes</a:t>
                      </a:r>
                      <a:endParaRPr lang="en-AU" dirty="0"/>
                    </a:p>
                  </a:txBody>
                  <a:tcPr/>
                </a:tc>
                <a:tc>
                  <a:txBody>
                    <a:bodyPr/>
                    <a:lstStyle/>
                    <a:p>
                      <a:endParaRPr lang="en-AU" dirty="0"/>
                    </a:p>
                  </a:txBody>
                  <a:tcPr/>
                </a:tc>
              </a:tr>
              <a:tr h="370840">
                <a:tc>
                  <a:txBody>
                    <a:bodyPr/>
                    <a:lstStyle/>
                    <a:p>
                      <a:r>
                        <a:rPr lang="en-AU" dirty="0" smtClean="0"/>
                        <a:t>Airy fairy</a:t>
                      </a:r>
                      <a:r>
                        <a:rPr lang="en-AU" baseline="0" dirty="0" smtClean="0"/>
                        <a:t> stuff</a:t>
                      </a:r>
                      <a:endParaRPr lang="en-AU" dirty="0"/>
                    </a:p>
                  </a:txBody>
                  <a:tcPr/>
                </a:tc>
                <a:tc>
                  <a:txBody>
                    <a:bodyPr/>
                    <a:lstStyle/>
                    <a:p>
                      <a:endParaRPr lang="en-AU" dirty="0"/>
                    </a:p>
                  </a:txBody>
                  <a:tcPr/>
                </a:tc>
              </a:tr>
            </a:tbl>
          </a:graphicData>
        </a:graphic>
      </p:graphicFrame>
      <p:sp>
        <p:nvSpPr>
          <p:cNvPr id="3" name="Title 2"/>
          <p:cNvSpPr>
            <a:spLocks noGrp="1"/>
          </p:cNvSpPr>
          <p:nvPr>
            <p:ph type="title"/>
          </p:nvPr>
        </p:nvSpPr>
        <p:spPr/>
        <p:txBody>
          <a:bodyPr/>
          <a:lstStyle/>
          <a:p>
            <a:r>
              <a:rPr lang="en-AU" dirty="0" smtClean="0"/>
              <a:t>Loyal Opposition:</a:t>
            </a:r>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776288" y="2376488"/>
            <a:ext cx="7683500" cy="3754437"/>
            <a:chOff x="865" y="1278"/>
            <a:chExt cx="2277" cy="2280"/>
          </a:xfrm>
        </p:grpSpPr>
        <p:grpSp>
          <p:nvGrpSpPr>
            <p:cNvPr id="3" name="Group 3"/>
            <p:cNvGrpSpPr>
              <a:grpSpLocks/>
            </p:cNvGrpSpPr>
            <p:nvPr/>
          </p:nvGrpSpPr>
          <p:grpSpPr bwMode="auto">
            <a:xfrm>
              <a:off x="1439" y="2423"/>
              <a:ext cx="568" cy="568"/>
              <a:chOff x="1384" y="2428"/>
              <a:chExt cx="568" cy="568"/>
            </a:xfrm>
          </p:grpSpPr>
          <p:sp>
            <p:nvSpPr>
              <p:cNvPr id="169988" name="Line 4"/>
              <p:cNvSpPr>
                <a:spLocks noChangeShapeType="1"/>
              </p:cNvSpPr>
              <p:nvPr/>
            </p:nvSpPr>
            <p:spPr bwMode="auto">
              <a:xfrm rot="5400000">
                <a:off x="1668" y="2144"/>
                <a:ext cx="0" cy="568"/>
              </a:xfrm>
              <a:prstGeom prst="line">
                <a:avLst/>
              </a:prstGeom>
              <a:noFill/>
              <a:ln w="9525">
                <a:solidFill>
                  <a:schemeClr val="tx1"/>
                </a:solidFill>
                <a:round/>
                <a:headEnd/>
                <a:tailEnd/>
              </a:ln>
              <a:effectLst/>
            </p:spPr>
            <p:txBody>
              <a:bodyPr wrap="none" anchor="ctr"/>
              <a:lstStyle/>
              <a:p>
                <a:endParaRPr lang="en-AU" dirty="0"/>
              </a:p>
            </p:txBody>
          </p:sp>
          <p:sp>
            <p:nvSpPr>
              <p:cNvPr id="169989" name="Line 5"/>
              <p:cNvSpPr>
                <a:spLocks noChangeShapeType="1"/>
              </p:cNvSpPr>
              <p:nvPr/>
            </p:nvSpPr>
            <p:spPr bwMode="auto">
              <a:xfrm>
                <a:off x="1384" y="2428"/>
                <a:ext cx="0" cy="568"/>
              </a:xfrm>
              <a:prstGeom prst="line">
                <a:avLst/>
              </a:prstGeom>
              <a:noFill/>
              <a:ln w="9525">
                <a:solidFill>
                  <a:schemeClr val="tx1"/>
                </a:solidFill>
                <a:round/>
                <a:headEnd/>
                <a:tailEnd/>
              </a:ln>
              <a:effectLst/>
            </p:spPr>
            <p:txBody>
              <a:bodyPr wrap="none" anchor="ctr"/>
              <a:lstStyle/>
              <a:p>
                <a:endParaRPr lang="en-AU" dirty="0"/>
              </a:p>
            </p:txBody>
          </p:sp>
        </p:grpSp>
        <p:grpSp>
          <p:nvGrpSpPr>
            <p:cNvPr id="4" name="Group 6"/>
            <p:cNvGrpSpPr>
              <a:grpSpLocks/>
            </p:cNvGrpSpPr>
            <p:nvPr/>
          </p:nvGrpSpPr>
          <p:grpSpPr bwMode="auto">
            <a:xfrm>
              <a:off x="865" y="2986"/>
              <a:ext cx="569" cy="572"/>
              <a:chOff x="865" y="2996"/>
              <a:chExt cx="569" cy="572"/>
            </a:xfrm>
          </p:grpSpPr>
          <p:sp>
            <p:nvSpPr>
              <p:cNvPr id="169991" name="Line 7"/>
              <p:cNvSpPr>
                <a:spLocks noChangeShapeType="1"/>
              </p:cNvSpPr>
              <p:nvPr/>
            </p:nvSpPr>
            <p:spPr bwMode="auto">
              <a:xfrm>
                <a:off x="865" y="3000"/>
                <a:ext cx="0" cy="568"/>
              </a:xfrm>
              <a:prstGeom prst="line">
                <a:avLst/>
              </a:prstGeom>
              <a:noFill/>
              <a:ln w="9525">
                <a:solidFill>
                  <a:schemeClr val="tx1"/>
                </a:solidFill>
                <a:round/>
                <a:headEnd/>
                <a:tailEnd/>
              </a:ln>
              <a:effectLst/>
            </p:spPr>
            <p:txBody>
              <a:bodyPr wrap="none" anchor="ctr"/>
              <a:lstStyle/>
              <a:p>
                <a:endParaRPr lang="en-AU" dirty="0"/>
              </a:p>
            </p:txBody>
          </p:sp>
          <p:sp>
            <p:nvSpPr>
              <p:cNvPr id="169992" name="Line 8"/>
              <p:cNvSpPr>
                <a:spLocks noChangeShapeType="1"/>
              </p:cNvSpPr>
              <p:nvPr/>
            </p:nvSpPr>
            <p:spPr bwMode="auto">
              <a:xfrm rot="5400000">
                <a:off x="1150" y="2712"/>
                <a:ext cx="0" cy="568"/>
              </a:xfrm>
              <a:prstGeom prst="line">
                <a:avLst/>
              </a:prstGeom>
              <a:noFill/>
              <a:ln w="9525">
                <a:solidFill>
                  <a:schemeClr val="tx1"/>
                </a:solidFill>
                <a:round/>
                <a:headEnd/>
                <a:tailEnd/>
              </a:ln>
              <a:effectLst/>
            </p:spPr>
            <p:txBody>
              <a:bodyPr wrap="none" anchor="ctr"/>
              <a:lstStyle/>
              <a:p>
                <a:endParaRPr lang="en-AU" dirty="0"/>
              </a:p>
            </p:txBody>
          </p:sp>
        </p:grpSp>
        <p:grpSp>
          <p:nvGrpSpPr>
            <p:cNvPr id="5" name="Group 9"/>
            <p:cNvGrpSpPr>
              <a:grpSpLocks/>
            </p:cNvGrpSpPr>
            <p:nvPr/>
          </p:nvGrpSpPr>
          <p:grpSpPr bwMode="auto">
            <a:xfrm>
              <a:off x="2005" y="1844"/>
              <a:ext cx="568" cy="572"/>
              <a:chOff x="1960" y="1844"/>
              <a:chExt cx="568" cy="572"/>
            </a:xfrm>
          </p:grpSpPr>
          <p:sp>
            <p:nvSpPr>
              <p:cNvPr id="169994" name="Line 10"/>
              <p:cNvSpPr>
                <a:spLocks noChangeShapeType="1"/>
              </p:cNvSpPr>
              <p:nvPr/>
            </p:nvSpPr>
            <p:spPr bwMode="auto">
              <a:xfrm>
                <a:off x="1960" y="1848"/>
                <a:ext cx="0" cy="568"/>
              </a:xfrm>
              <a:prstGeom prst="line">
                <a:avLst/>
              </a:prstGeom>
              <a:noFill/>
              <a:ln w="9525">
                <a:solidFill>
                  <a:schemeClr val="tx1"/>
                </a:solidFill>
                <a:round/>
                <a:headEnd/>
                <a:tailEnd/>
              </a:ln>
              <a:effectLst/>
            </p:spPr>
            <p:txBody>
              <a:bodyPr wrap="none" anchor="ctr"/>
              <a:lstStyle/>
              <a:p>
                <a:endParaRPr lang="en-AU" dirty="0"/>
              </a:p>
            </p:txBody>
          </p:sp>
          <p:sp>
            <p:nvSpPr>
              <p:cNvPr id="169995" name="Line 11"/>
              <p:cNvSpPr>
                <a:spLocks noChangeShapeType="1"/>
              </p:cNvSpPr>
              <p:nvPr/>
            </p:nvSpPr>
            <p:spPr bwMode="auto">
              <a:xfrm rot="5400000">
                <a:off x="2244" y="1560"/>
                <a:ext cx="0" cy="568"/>
              </a:xfrm>
              <a:prstGeom prst="line">
                <a:avLst/>
              </a:prstGeom>
              <a:noFill/>
              <a:ln w="9525">
                <a:solidFill>
                  <a:schemeClr val="tx1"/>
                </a:solidFill>
                <a:round/>
                <a:headEnd/>
                <a:tailEnd/>
              </a:ln>
              <a:effectLst/>
            </p:spPr>
            <p:txBody>
              <a:bodyPr wrap="none" anchor="ctr"/>
              <a:lstStyle/>
              <a:p>
                <a:endParaRPr lang="en-AU" dirty="0"/>
              </a:p>
            </p:txBody>
          </p:sp>
        </p:grpSp>
        <p:grpSp>
          <p:nvGrpSpPr>
            <p:cNvPr id="6" name="Group 12"/>
            <p:cNvGrpSpPr>
              <a:grpSpLocks/>
            </p:cNvGrpSpPr>
            <p:nvPr/>
          </p:nvGrpSpPr>
          <p:grpSpPr bwMode="auto">
            <a:xfrm>
              <a:off x="2574" y="1278"/>
              <a:ext cx="568" cy="568"/>
              <a:chOff x="2574" y="1283"/>
              <a:chExt cx="568" cy="568"/>
            </a:xfrm>
          </p:grpSpPr>
          <p:sp>
            <p:nvSpPr>
              <p:cNvPr id="169997" name="Line 13"/>
              <p:cNvSpPr>
                <a:spLocks noChangeShapeType="1"/>
              </p:cNvSpPr>
              <p:nvPr/>
            </p:nvSpPr>
            <p:spPr bwMode="auto">
              <a:xfrm rot="5400000">
                <a:off x="2858" y="1000"/>
                <a:ext cx="0" cy="568"/>
              </a:xfrm>
              <a:prstGeom prst="line">
                <a:avLst/>
              </a:prstGeom>
              <a:noFill/>
              <a:ln w="9525">
                <a:solidFill>
                  <a:schemeClr val="tx1"/>
                </a:solidFill>
                <a:round/>
                <a:headEnd/>
                <a:tailEnd/>
              </a:ln>
              <a:effectLst/>
            </p:spPr>
            <p:txBody>
              <a:bodyPr wrap="none" anchor="ctr"/>
              <a:lstStyle/>
              <a:p>
                <a:endParaRPr lang="en-AU" dirty="0"/>
              </a:p>
            </p:txBody>
          </p:sp>
          <p:sp>
            <p:nvSpPr>
              <p:cNvPr id="169998" name="Line 14"/>
              <p:cNvSpPr>
                <a:spLocks noChangeShapeType="1"/>
              </p:cNvSpPr>
              <p:nvPr/>
            </p:nvSpPr>
            <p:spPr bwMode="auto">
              <a:xfrm>
                <a:off x="2574" y="1283"/>
                <a:ext cx="0" cy="568"/>
              </a:xfrm>
              <a:prstGeom prst="line">
                <a:avLst/>
              </a:prstGeom>
              <a:noFill/>
              <a:ln w="9525">
                <a:solidFill>
                  <a:schemeClr val="tx1"/>
                </a:solidFill>
                <a:round/>
                <a:headEnd/>
                <a:tailEnd/>
              </a:ln>
              <a:effectLst/>
            </p:spPr>
            <p:txBody>
              <a:bodyPr wrap="none" anchor="ctr"/>
              <a:lstStyle/>
              <a:p>
                <a:endParaRPr lang="en-AU" dirty="0"/>
              </a:p>
            </p:txBody>
          </p:sp>
        </p:grpSp>
      </p:grpSp>
      <p:sp>
        <p:nvSpPr>
          <p:cNvPr id="169999" name="Rectangle 15"/>
          <p:cNvSpPr>
            <a:spLocks noChangeArrowheads="1"/>
          </p:cNvSpPr>
          <p:nvPr/>
        </p:nvSpPr>
        <p:spPr bwMode="auto">
          <a:xfrm>
            <a:off x="841375" y="5245100"/>
            <a:ext cx="1757363" cy="1104900"/>
          </a:xfrm>
          <a:prstGeom prst="rect">
            <a:avLst/>
          </a:prstGeom>
          <a:solidFill>
            <a:srgbClr val="DEEDF6"/>
          </a:solidFill>
          <a:ln w="9525">
            <a:solidFill>
              <a:schemeClr val="tx1"/>
            </a:solidFill>
            <a:miter lim="800000"/>
            <a:headEnd/>
            <a:tailEnd/>
          </a:ln>
          <a:effectLst/>
        </p:spPr>
        <p:txBody>
          <a:bodyPr wrap="none" anchor="ctr"/>
          <a:lstStyle/>
          <a:p>
            <a:pPr algn="ctr"/>
            <a:r>
              <a:rPr lang="en-US" sz="1400" dirty="0">
                <a:solidFill>
                  <a:srgbClr val="270A56"/>
                </a:solidFill>
                <a:latin typeface="Helvetica" pitchFamily="34" charset="0"/>
              </a:rPr>
              <a:t>By chance</a:t>
            </a:r>
          </a:p>
          <a:p>
            <a:pPr algn="ctr"/>
            <a:r>
              <a:rPr lang="en-US" sz="1400" dirty="0">
                <a:solidFill>
                  <a:srgbClr val="270A56"/>
                </a:solidFill>
                <a:latin typeface="Helvetica" pitchFamily="34" charset="0"/>
              </a:rPr>
              <a:t>Hit or miss</a:t>
            </a:r>
          </a:p>
          <a:p>
            <a:pPr algn="ctr"/>
            <a:r>
              <a:rPr lang="en-US" sz="1400" dirty="0">
                <a:solidFill>
                  <a:srgbClr val="270A56"/>
                </a:solidFill>
                <a:latin typeface="Helvetica" pitchFamily="34" charset="0"/>
              </a:rPr>
              <a:t>Undeveloped</a:t>
            </a:r>
          </a:p>
          <a:p>
            <a:pPr algn="ctr"/>
            <a:r>
              <a:rPr lang="en-US" sz="1400" dirty="0">
                <a:solidFill>
                  <a:srgbClr val="270A56"/>
                </a:solidFill>
                <a:latin typeface="Helvetica" pitchFamily="34" charset="0"/>
              </a:rPr>
              <a:t>Blocked</a:t>
            </a:r>
          </a:p>
          <a:p>
            <a:pPr algn="ctr"/>
            <a:r>
              <a:rPr lang="en-US" sz="1400" dirty="0">
                <a:solidFill>
                  <a:srgbClr val="270A56"/>
                </a:solidFill>
                <a:latin typeface="Helvetica" pitchFamily="34" charset="0"/>
              </a:rPr>
              <a:t>Accidental success</a:t>
            </a:r>
            <a:endParaRPr lang="en-US" sz="1400" i="1" dirty="0">
              <a:solidFill>
                <a:srgbClr val="270A56"/>
              </a:solidFill>
              <a:latin typeface="Helvetica" pitchFamily="34" charset="0"/>
            </a:endParaRPr>
          </a:p>
        </p:txBody>
      </p:sp>
      <p:sp>
        <p:nvSpPr>
          <p:cNvPr id="170000" name="Rectangle 16"/>
          <p:cNvSpPr>
            <a:spLocks noChangeArrowheads="1"/>
          </p:cNvSpPr>
          <p:nvPr/>
        </p:nvSpPr>
        <p:spPr bwMode="auto">
          <a:xfrm>
            <a:off x="4672013" y="3395663"/>
            <a:ext cx="1782762" cy="2903537"/>
          </a:xfrm>
          <a:prstGeom prst="rect">
            <a:avLst/>
          </a:prstGeom>
          <a:solidFill>
            <a:srgbClr val="DEEDF6"/>
          </a:solidFill>
          <a:ln w="9525">
            <a:solidFill>
              <a:schemeClr val="tx1"/>
            </a:solidFill>
            <a:miter lim="800000"/>
            <a:headEnd/>
            <a:tailEnd/>
          </a:ln>
          <a:effectLst/>
        </p:spPr>
        <p:txBody>
          <a:bodyPr wrap="none" anchor="ctr"/>
          <a:lstStyle/>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200" b="1" dirty="0">
              <a:solidFill>
                <a:srgbClr val="010059"/>
              </a:solidFill>
              <a:latin typeface="Helvetica" pitchFamily="34" charset="0"/>
            </a:endParaRPr>
          </a:p>
          <a:p>
            <a:pPr algn="ctr"/>
            <a:endParaRPr lang="en-US" sz="900" b="1" dirty="0">
              <a:solidFill>
                <a:srgbClr val="010059"/>
              </a:solidFill>
              <a:latin typeface="Helvetica" pitchFamily="34" charset="0"/>
            </a:endParaRPr>
          </a:p>
          <a:p>
            <a:pPr algn="ctr"/>
            <a:endParaRPr lang="en-US" sz="1100" dirty="0">
              <a:solidFill>
                <a:srgbClr val="010059"/>
              </a:solidFill>
              <a:latin typeface="Helvetica" pitchFamily="34" charset="0"/>
            </a:endParaRPr>
          </a:p>
          <a:p>
            <a:pPr algn="ctr"/>
            <a:r>
              <a:rPr lang="en-US" sz="1400" dirty="0">
                <a:solidFill>
                  <a:srgbClr val="8B0505"/>
                </a:solidFill>
                <a:latin typeface="Helvetica" pitchFamily="34" charset="0"/>
              </a:rPr>
              <a:t>By design</a:t>
            </a:r>
          </a:p>
          <a:p>
            <a:pPr algn="ctr"/>
            <a:r>
              <a:rPr lang="en-US" sz="1400" dirty="0">
                <a:solidFill>
                  <a:srgbClr val="8B0505"/>
                </a:solidFill>
                <a:latin typeface="Helvetica" pitchFamily="34" charset="0"/>
              </a:rPr>
              <a:t>Imaginative</a:t>
            </a:r>
          </a:p>
          <a:p>
            <a:pPr algn="ctr"/>
            <a:r>
              <a:rPr lang="en-US" sz="1400" dirty="0">
                <a:solidFill>
                  <a:srgbClr val="8B0505"/>
                </a:solidFill>
                <a:latin typeface="Helvetica" pitchFamily="34" charset="0"/>
              </a:rPr>
              <a:t>Insights</a:t>
            </a:r>
          </a:p>
          <a:p>
            <a:pPr algn="ctr"/>
            <a:r>
              <a:rPr lang="en-US" sz="1400" dirty="0">
                <a:solidFill>
                  <a:srgbClr val="8B0505"/>
                </a:solidFill>
                <a:latin typeface="Helvetica" pitchFamily="34" charset="0"/>
              </a:rPr>
              <a:t>Experimenting</a:t>
            </a:r>
          </a:p>
          <a:p>
            <a:pPr algn="ctr"/>
            <a:r>
              <a:rPr lang="en-US" sz="1400" dirty="0">
                <a:solidFill>
                  <a:srgbClr val="8B0505"/>
                </a:solidFill>
                <a:latin typeface="Helvetica" pitchFamily="34" charset="0"/>
              </a:rPr>
              <a:t>Expects success</a:t>
            </a:r>
            <a:endParaRPr lang="en-US" sz="1400" i="1" dirty="0">
              <a:solidFill>
                <a:schemeClr val="hlink"/>
              </a:solidFill>
              <a:latin typeface="Palatino" pitchFamily="18" charset="0"/>
            </a:endParaRPr>
          </a:p>
        </p:txBody>
      </p:sp>
      <p:sp>
        <p:nvSpPr>
          <p:cNvPr id="170001" name="Rectangle 17"/>
          <p:cNvSpPr>
            <a:spLocks noChangeArrowheads="1"/>
          </p:cNvSpPr>
          <p:nvPr/>
        </p:nvSpPr>
        <p:spPr bwMode="auto">
          <a:xfrm>
            <a:off x="6602413" y="2457450"/>
            <a:ext cx="1744662" cy="3841750"/>
          </a:xfrm>
          <a:prstGeom prst="rect">
            <a:avLst/>
          </a:prstGeom>
          <a:solidFill>
            <a:srgbClr val="DEEDF6"/>
          </a:solidFill>
          <a:ln w="9525">
            <a:solidFill>
              <a:schemeClr val="tx1"/>
            </a:solidFill>
            <a:miter lim="800000"/>
            <a:headEnd/>
            <a:tailEnd/>
          </a:ln>
          <a:effectLst/>
        </p:spPr>
        <p:txBody>
          <a:bodyPr wrap="none" anchor="ctr"/>
          <a:lstStyle/>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000" b="1" dirty="0">
              <a:solidFill>
                <a:srgbClr val="010059"/>
              </a:solidFill>
              <a:latin typeface="Helvetica" pitchFamily="34" charset="0"/>
            </a:endParaRPr>
          </a:p>
          <a:p>
            <a:pPr algn="ctr"/>
            <a:endParaRPr lang="en-US" sz="1200" b="1" dirty="0">
              <a:solidFill>
                <a:srgbClr val="010059"/>
              </a:solidFill>
              <a:latin typeface="Helvetica" pitchFamily="34" charset="0"/>
            </a:endParaRPr>
          </a:p>
          <a:p>
            <a:pPr algn="ctr"/>
            <a:endParaRPr lang="en-US" sz="1200" b="1" dirty="0">
              <a:solidFill>
                <a:srgbClr val="010059"/>
              </a:solidFill>
              <a:latin typeface="Helvetica" pitchFamily="34" charset="0"/>
            </a:endParaRPr>
          </a:p>
          <a:p>
            <a:pPr algn="ctr"/>
            <a:endParaRPr lang="en-US" sz="1000" dirty="0">
              <a:solidFill>
                <a:srgbClr val="010059"/>
              </a:solidFill>
              <a:latin typeface="Helvetica" pitchFamily="34" charset="0"/>
            </a:endParaRPr>
          </a:p>
          <a:p>
            <a:pPr algn="ctr"/>
            <a:r>
              <a:rPr lang="en-US" sz="1400" dirty="0">
                <a:solidFill>
                  <a:srgbClr val="6B055B"/>
                </a:solidFill>
                <a:latin typeface="Helvetica" pitchFamily="34" charset="0"/>
              </a:rPr>
              <a:t>Invents</a:t>
            </a:r>
          </a:p>
          <a:p>
            <a:pPr algn="ctr"/>
            <a:r>
              <a:rPr lang="en-US" sz="1400" dirty="0">
                <a:solidFill>
                  <a:srgbClr val="6B055B"/>
                </a:solidFill>
                <a:latin typeface="Helvetica" pitchFamily="34" charset="0"/>
              </a:rPr>
              <a:t>Creates</a:t>
            </a:r>
          </a:p>
          <a:p>
            <a:pPr algn="ctr"/>
            <a:r>
              <a:rPr lang="en-US" sz="1400" dirty="0">
                <a:solidFill>
                  <a:srgbClr val="6B055B"/>
                </a:solidFill>
                <a:latin typeface="Helvetica" pitchFamily="34" charset="0"/>
              </a:rPr>
              <a:t>Critical reflection</a:t>
            </a:r>
          </a:p>
          <a:p>
            <a:pPr algn="ctr"/>
            <a:r>
              <a:rPr lang="en-US" sz="1400" dirty="0">
                <a:solidFill>
                  <a:srgbClr val="6B055B"/>
                </a:solidFill>
                <a:latin typeface="Helvetica" pitchFamily="34" charset="0"/>
              </a:rPr>
              <a:t>Refining</a:t>
            </a:r>
          </a:p>
          <a:p>
            <a:pPr algn="ctr"/>
            <a:r>
              <a:rPr lang="en-US" sz="1400" dirty="0">
                <a:solidFill>
                  <a:srgbClr val="6B055B"/>
                </a:solidFill>
                <a:latin typeface="Helvetica" pitchFamily="34" charset="0"/>
              </a:rPr>
              <a:t>Doesn’t notice</a:t>
            </a:r>
          </a:p>
          <a:p>
            <a:pPr algn="ctr"/>
            <a:r>
              <a:rPr lang="en-US" sz="1400" dirty="0">
                <a:solidFill>
                  <a:srgbClr val="6B055B"/>
                </a:solidFill>
                <a:latin typeface="Helvetica" pitchFamily="34" charset="0"/>
              </a:rPr>
              <a:t> success</a:t>
            </a:r>
          </a:p>
        </p:txBody>
      </p:sp>
      <p:sp>
        <p:nvSpPr>
          <p:cNvPr id="170002" name="Text Box 18"/>
          <p:cNvSpPr txBox="1">
            <a:spLocks noChangeArrowheads="1"/>
          </p:cNvSpPr>
          <p:nvPr/>
        </p:nvSpPr>
        <p:spPr bwMode="auto">
          <a:xfrm>
            <a:off x="1071563" y="4699000"/>
            <a:ext cx="1419225" cy="517525"/>
          </a:xfrm>
          <a:prstGeom prst="rect">
            <a:avLst/>
          </a:prstGeom>
          <a:noFill/>
          <a:ln w="9525">
            <a:noFill/>
            <a:miter lim="800000"/>
            <a:headEnd/>
            <a:tailEnd/>
          </a:ln>
          <a:effectLst/>
        </p:spPr>
        <p:txBody>
          <a:bodyPr wrap="none">
            <a:spAutoFit/>
          </a:bodyPr>
          <a:lstStyle/>
          <a:p>
            <a:pPr algn="ctr"/>
            <a:r>
              <a:rPr lang="en-US" sz="1400" b="1" dirty="0">
                <a:solidFill>
                  <a:srgbClr val="19194D"/>
                </a:solidFill>
                <a:latin typeface="Palatino" pitchFamily="18" charset="0"/>
              </a:rPr>
              <a:t>TACIT</a:t>
            </a:r>
          </a:p>
          <a:p>
            <a:pPr algn="ctr"/>
            <a:r>
              <a:rPr lang="en-US" sz="1400" b="1" dirty="0">
                <a:solidFill>
                  <a:srgbClr val="19194D"/>
                </a:solidFill>
                <a:latin typeface="Palatino" pitchFamily="18" charset="0"/>
              </a:rPr>
              <a:t>KNOWLEDGE</a:t>
            </a:r>
          </a:p>
        </p:txBody>
      </p:sp>
      <p:sp>
        <p:nvSpPr>
          <p:cNvPr id="170003" name="Text Box 19"/>
          <p:cNvSpPr txBox="1">
            <a:spLocks noChangeArrowheads="1"/>
          </p:cNvSpPr>
          <p:nvPr/>
        </p:nvSpPr>
        <p:spPr bwMode="auto">
          <a:xfrm>
            <a:off x="3003550" y="3556000"/>
            <a:ext cx="1419225" cy="730250"/>
          </a:xfrm>
          <a:prstGeom prst="rect">
            <a:avLst/>
          </a:prstGeom>
          <a:noFill/>
          <a:ln w="9525">
            <a:noFill/>
            <a:miter lim="800000"/>
            <a:headEnd/>
            <a:tailEnd/>
          </a:ln>
          <a:effectLst/>
        </p:spPr>
        <p:txBody>
          <a:bodyPr wrap="none">
            <a:spAutoFit/>
          </a:bodyPr>
          <a:lstStyle/>
          <a:p>
            <a:pPr algn="ctr"/>
            <a:r>
              <a:rPr lang="en-US" sz="1400" b="1" dirty="0">
                <a:solidFill>
                  <a:srgbClr val="19194D"/>
                </a:solidFill>
                <a:latin typeface="Palatino" pitchFamily="18" charset="0"/>
              </a:rPr>
              <a:t>EXPLICIT </a:t>
            </a:r>
          </a:p>
          <a:p>
            <a:pPr algn="ctr"/>
            <a:r>
              <a:rPr lang="en-US" sz="1400" b="1" dirty="0">
                <a:solidFill>
                  <a:srgbClr val="19194D"/>
                </a:solidFill>
                <a:latin typeface="Palatino" pitchFamily="18" charset="0"/>
              </a:rPr>
              <a:t>KNOWLEDGE</a:t>
            </a:r>
          </a:p>
          <a:p>
            <a:pPr algn="ctr"/>
            <a:r>
              <a:rPr lang="en-US" sz="1400" b="1" dirty="0">
                <a:solidFill>
                  <a:srgbClr val="19194D"/>
                </a:solidFill>
                <a:latin typeface="Palatino" pitchFamily="18" charset="0"/>
              </a:rPr>
              <a:t>STRATEGIES</a:t>
            </a:r>
          </a:p>
        </p:txBody>
      </p:sp>
      <p:sp>
        <p:nvSpPr>
          <p:cNvPr id="170004" name="Text Box 20"/>
          <p:cNvSpPr txBox="1">
            <a:spLocks noChangeArrowheads="1"/>
          </p:cNvSpPr>
          <p:nvPr/>
        </p:nvSpPr>
        <p:spPr bwMode="auto">
          <a:xfrm>
            <a:off x="4546600" y="2819400"/>
            <a:ext cx="2155825" cy="517525"/>
          </a:xfrm>
          <a:prstGeom prst="rect">
            <a:avLst/>
          </a:prstGeom>
          <a:noFill/>
          <a:ln w="9525">
            <a:noFill/>
            <a:miter lim="800000"/>
            <a:headEnd/>
            <a:tailEnd/>
          </a:ln>
          <a:effectLst/>
        </p:spPr>
        <p:txBody>
          <a:bodyPr>
            <a:spAutoFit/>
          </a:bodyPr>
          <a:lstStyle/>
          <a:p>
            <a:pPr algn="ctr"/>
            <a:r>
              <a:rPr lang="en-US" sz="1400" b="1" dirty="0">
                <a:solidFill>
                  <a:srgbClr val="19194D"/>
                </a:solidFill>
                <a:latin typeface="Palatino" pitchFamily="18" charset="0"/>
              </a:rPr>
              <a:t>DELIBERATE</a:t>
            </a:r>
          </a:p>
          <a:p>
            <a:pPr algn="ctr"/>
            <a:r>
              <a:rPr lang="en-US" sz="1400" b="1" dirty="0">
                <a:solidFill>
                  <a:srgbClr val="19194D"/>
                </a:solidFill>
                <a:latin typeface="Palatino" pitchFamily="18" charset="0"/>
              </a:rPr>
              <a:t>CONSCIOUS</a:t>
            </a:r>
          </a:p>
        </p:txBody>
      </p:sp>
      <p:sp>
        <p:nvSpPr>
          <p:cNvPr id="170005" name="Text Box 21"/>
          <p:cNvSpPr txBox="1">
            <a:spLocks noChangeArrowheads="1"/>
          </p:cNvSpPr>
          <p:nvPr/>
        </p:nvSpPr>
        <p:spPr bwMode="auto">
          <a:xfrm>
            <a:off x="6472238" y="1604963"/>
            <a:ext cx="2030412" cy="517525"/>
          </a:xfrm>
          <a:prstGeom prst="rect">
            <a:avLst/>
          </a:prstGeom>
          <a:noFill/>
          <a:ln w="9525">
            <a:noFill/>
            <a:miter lim="800000"/>
            <a:headEnd/>
            <a:tailEnd/>
          </a:ln>
          <a:effectLst/>
        </p:spPr>
        <p:txBody>
          <a:bodyPr>
            <a:spAutoFit/>
          </a:bodyPr>
          <a:lstStyle/>
          <a:p>
            <a:pPr algn="ctr"/>
            <a:r>
              <a:rPr lang="en-US" sz="1400" b="1" dirty="0">
                <a:solidFill>
                  <a:srgbClr val="19194D"/>
                </a:solidFill>
                <a:latin typeface="Palatino" pitchFamily="18" charset="0"/>
              </a:rPr>
              <a:t>REFLECTIVE</a:t>
            </a:r>
          </a:p>
          <a:p>
            <a:pPr algn="ctr"/>
            <a:r>
              <a:rPr lang="en-US" sz="1400" b="1" dirty="0">
                <a:solidFill>
                  <a:srgbClr val="19194D"/>
                </a:solidFill>
                <a:latin typeface="Palatino" pitchFamily="18" charset="0"/>
              </a:rPr>
              <a:t>INVENTIVE</a:t>
            </a:r>
            <a:endParaRPr lang="en-US" sz="1600" b="1" dirty="0">
              <a:solidFill>
                <a:srgbClr val="19194D"/>
              </a:solidFill>
              <a:latin typeface="Palatino" pitchFamily="18" charset="0"/>
            </a:endParaRPr>
          </a:p>
        </p:txBody>
      </p:sp>
      <p:pic>
        <p:nvPicPr>
          <p:cNvPr id="170006" name="Picture 22"/>
          <p:cNvPicPr>
            <a:picLocks noChangeAspect="1" noChangeArrowheads="1"/>
          </p:cNvPicPr>
          <p:nvPr/>
        </p:nvPicPr>
        <p:blipFill>
          <a:blip r:embed="rId3" cstate="email"/>
          <a:srcRect/>
          <a:stretch>
            <a:fillRect/>
          </a:stretch>
        </p:blipFill>
        <p:spPr bwMode="auto">
          <a:xfrm>
            <a:off x="3368675" y="2965450"/>
            <a:ext cx="635000" cy="485775"/>
          </a:xfrm>
          <a:prstGeom prst="rect">
            <a:avLst/>
          </a:prstGeom>
          <a:noFill/>
        </p:spPr>
      </p:pic>
      <p:sp>
        <p:nvSpPr>
          <p:cNvPr id="170007" name="AutoShape 23"/>
          <p:cNvSpPr>
            <a:spLocks noChangeArrowheads="1"/>
          </p:cNvSpPr>
          <p:nvPr/>
        </p:nvSpPr>
        <p:spPr bwMode="auto">
          <a:xfrm>
            <a:off x="7058025" y="989013"/>
            <a:ext cx="1095375" cy="517525"/>
          </a:xfrm>
          <a:prstGeom prst="cloudCallout">
            <a:avLst>
              <a:gd name="adj1" fmla="val -50144"/>
              <a:gd name="adj2" fmla="val 63495"/>
            </a:avLst>
          </a:prstGeom>
          <a:noFill/>
          <a:ln w="9525">
            <a:solidFill>
              <a:schemeClr val="tx1"/>
            </a:solidFill>
            <a:round/>
            <a:headEnd/>
            <a:tailEnd/>
          </a:ln>
          <a:effectLst/>
        </p:spPr>
        <p:txBody>
          <a:bodyPr wrap="none" anchor="ctr"/>
          <a:lstStyle/>
          <a:p>
            <a:pPr algn="ctr"/>
            <a:r>
              <a:rPr lang="en-US" sz="2800" b="1" i="1" dirty="0">
                <a:solidFill>
                  <a:srgbClr val="5C5C5C"/>
                </a:solidFill>
                <a:latin typeface="Palatino" pitchFamily="18" charset="0"/>
              </a:rPr>
              <a:t>?</a:t>
            </a:r>
            <a:endParaRPr lang="en-US" sz="1600" b="1" i="1" dirty="0">
              <a:solidFill>
                <a:schemeClr val="hlink"/>
              </a:solidFill>
              <a:latin typeface="Palatino" pitchFamily="18" charset="0"/>
            </a:endParaRPr>
          </a:p>
        </p:txBody>
      </p:sp>
      <p:pic>
        <p:nvPicPr>
          <p:cNvPr id="170008" name="Picture 24"/>
          <p:cNvPicPr>
            <a:picLocks noChangeAspect="1" noChangeArrowheads="1"/>
          </p:cNvPicPr>
          <p:nvPr/>
        </p:nvPicPr>
        <p:blipFill>
          <a:blip r:embed="rId4" cstate="email"/>
          <a:srcRect/>
          <a:stretch>
            <a:fillRect/>
          </a:stretch>
        </p:blipFill>
        <p:spPr bwMode="auto">
          <a:xfrm>
            <a:off x="5240338" y="2082800"/>
            <a:ext cx="744537" cy="708025"/>
          </a:xfrm>
          <a:prstGeom prst="rect">
            <a:avLst/>
          </a:prstGeom>
          <a:noFill/>
        </p:spPr>
      </p:pic>
      <p:sp>
        <p:nvSpPr>
          <p:cNvPr id="170009" name="Rectangle 25"/>
          <p:cNvSpPr>
            <a:spLocks noChangeArrowheads="1"/>
          </p:cNvSpPr>
          <p:nvPr/>
        </p:nvSpPr>
        <p:spPr bwMode="auto">
          <a:xfrm>
            <a:off x="2803525" y="4373563"/>
            <a:ext cx="1833563" cy="1955800"/>
          </a:xfrm>
          <a:prstGeom prst="rect">
            <a:avLst/>
          </a:prstGeom>
          <a:solidFill>
            <a:srgbClr val="DEEDF6"/>
          </a:solidFill>
          <a:ln w="9525">
            <a:solidFill>
              <a:schemeClr val="tx1"/>
            </a:solidFill>
            <a:miter lim="800000"/>
            <a:headEnd/>
            <a:tailEnd/>
          </a:ln>
          <a:effectLst/>
        </p:spPr>
        <p:txBody>
          <a:bodyPr wrap="none" anchor="ctr"/>
          <a:lstStyle/>
          <a:p>
            <a:pPr algn="ctr"/>
            <a:endParaRPr lang="en-US" sz="800" dirty="0">
              <a:solidFill>
                <a:srgbClr val="010059"/>
              </a:solidFill>
              <a:latin typeface="Helvetica" pitchFamily="34" charset="0"/>
            </a:endParaRPr>
          </a:p>
          <a:p>
            <a:pPr algn="ctr"/>
            <a:r>
              <a:rPr lang="en-US" sz="1400" dirty="0">
                <a:solidFill>
                  <a:srgbClr val="035E1C"/>
                </a:solidFill>
                <a:latin typeface="Helvetica" pitchFamily="34" charset="0"/>
              </a:rPr>
              <a:t>By plan/recipe</a:t>
            </a:r>
          </a:p>
          <a:p>
            <a:pPr algn="ctr"/>
            <a:r>
              <a:rPr lang="en-US" sz="1400" dirty="0">
                <a:solidFill>
                  <a:srgbClr val="035E1C"/>
                </a:solidFill>
                <a:latin typeface="Helvetica" pitchFamily="34" charset="0"/>
              </a:rPr>
              <a:t>Considered</a:t>
            </a:r>
          </a:p>
          <a:p>
            <a:pPr algn="ctr"/>
            <a:r>
              <a:rPr lang="en-US" sz="1400" dirty="0">
                <a:solidFill>
                  <a:srgbClr val="035E1C"/>
                </a:solidFill>
                <a:latin typeface="Helvetica" pitchFamily="34" charset="0"/>
              </a:rPr>
              <a:t>Understanding</a:t>
            </a:r>
          </a:p>
          <a:p>
            <a:pPr algn="ctr"/>
            <a:r>
              <a:rPr lang="en-US" sz="1400" dirty="0">
                <a:solidFill>
                  <a:srgbClr val="035E1C"/>
                </a:solidFill>
                <a:latin typeface="Helvetica" pitchFamily="34" charset="0"/>
              </a:rPr>
              <a:t>Open</a:t>
            </a:r>
          </a:p>
          <a:p>
            <a:pPr algn="ctr"/>
            <a:r>
              <a:rPr lang="en-US" sz="1400" dirty="0">
                <a:solidFill>
                  <a:srgbClr val="035E1C"/>
                </a:solidFill>
                <a:latin typeface="Helvetica" pitchFamily="34" charset="0"/>
              </a:rPr>
              <a:t>Makes sense of</a:t>
            </a:r>
          </a:p>
          <a:p>
            <a:pPr algn="ctr"/>
            <a:r>
              <a:rPr lang="en-US" sz="1400" dirty="0">
                <a:solidFill>
                  <a:srgbClr val="035E1C"/>
                </a:solidFill>
                <a:latin typeface="Helvetica" pitchFamily="34" charset="0"/>
              </a:rPr>
              <a:t>success</a:t>
            </a:r>
            <a:endParaRPr lang="en-US" sz="1400" i="1" dirty="0">
              <a:solidFill>
                <a:srgbClr val="035E1C"/>
              </a:solidFill>
              <a:latin typeface="Palatino" pitchFamily="18" charset="0"/>
            </a:endParaRPr>
          </a:p>
        </p:txBody>
      </p:sp>
      <p:sp>
        <p:nvSpPr>
          <p:cNvPr id="170010" name="AutoShape 26"/>
          <p:cNvSpPr>
            <a:spLocks noChangeArrowheads="1"/>
          </p:cNvSpPr>
          <p:nvPr/>
        </p:nvSpPr>
        <p:spPr bwMode="auto">
          <a:xfrm rot="-2406698">
            <a:off x="1428750" y="3367088"/>
            <a:ext cx="1574800" cy="815975"/>
          </a:xfrm>
          <a:prstGeom prst="curvedDownArrow">
            <a:avLst>
              <a:gd name="adj1" fmla="val 18076"/>
              <a:gd name="adj2" fmla="val 42808"/>
              <a:gd name="adj3" fmla="val 33333"/>
            </a:avLst>
          </a:prstGeom>
          <a:solidFill>
            <a:schemeClr val="accent1"/>
          </a:solidFill>
          <a:ln w="9525">
            <a:solidFill>
              <a:schemeClr val="tx1"/>
            </a:solidFill>
            <a:miter lim="800000"/>
            <a:headEnd/>
            <a:tailEnd/>
          </a:ln>
          <a:effectLst/>
        </p:spPr>
        <p:txBody>
          <a:bodyPr wrap="none" anchor="ctr"/>
          <a:lstStyle/>
          <a:p>
            <a:endParaRPr lang="en-AU" dirty="0"/>
          </a:p>
        </p:txBody>
      </p:sp>
      <p:sp>
        <p:nvSpPr>
          <p:cNvPr id="170011" name="Text Box 27"/>
          <p:cNvSpPr txBox="1">
            <a:spLocks noChangeArrowheads="1"/>
          </p:cNvSpPr>
          <p:nvPr/>
        </p:nvSpPr>
        <p:spPr bwMode="auto">
          <a:xfrm>
            <a:off x="779463" y="3090863"/>
            <a:ext cx="819150" cy="396875"/>
          </a:xfrm>
          <a:prstGeom prst="rect">
            <a:avLst/>
          </a:prstGeom>
          <a:noFill/>
          <a:ln w="9525">
            <a:noFill/>
            <a:miter lim="800000"/>
            <a:headEnd/>
            <a:tailEnd/>
          </a:ln>
          <a:effectLst/>
        </p:spPr>
        <p:txBody>
          <a:bodyPr>
            <a:spAutoFit/>
          </a:bodyPr>
          <a:lstStyle/>
          <a:p>
            <a:pPr>
              <a:spcBef>
                <a:spcPct val="50000"/>
              </a:spcBef>
            </a:pPr>
            <a:r>
              <a:rPr lang="en-US" sz="2000" b="1" i="1" dirty="0">
                <a:solidFill>
                  <a:srgbClr val="F0E11C"/>
                </a:solidFill>
                <a:latin typeface="Playful Normal" charset="0"/>
              </a:rPr>
              <a:t>Aha!</a:t>
            </a:r>
          </a:p>
        </p:txBody>
      </p:sp>
      <p:sp>
        <p:nvSpPr>
          <p:cNvPr id="170012" name="AutoShape 28"/>
          <p:cNvSpPr>
            <a:spLocks noChangeArrowheads="1"/>
          </p:cNvSpPr>
          <p:nvPr/>
        </p:nvSpPr>
        <p:spPr bwMode="auto">
          <a:xfrm rot="-2406698">
            <a:off x="3565525" y="1901825"/>
            <a:ext cx="1574800" cy="655638"/>
          </a:xfrm>
          <a:prstGeom prst="curvedDownArrow">
            <a:avLst>
              <a:gd name="adj1" fmla="val 22496"/>
              <a:gd name="adj2" fmla="val 53276"/>
              <a:gd name="adj3" fmla="val 33333"/>
            </a:avLst>
          </a:prstGeom>
          <a:solidFill>
            <a:schemeClr val="accent1"/>
          </a:solidFill>
          <a:ln w="9525">
            <a:solidFill>
              <a:schemeClr val="tx1"/>
            </a:solidFill>
            <a:miter lim="800000"/>
            <a:headEnd/>
            <a:tailEnd/>
          </a:ln>
          <a:effectLst/>
        </p:spPr>
        <p:txBody>
          <a:bodyPr wrap="none" anchor="ctr"/>
          <a:lstStyle/>
          <a:p>
            <a:endParaRPr lang="en-AU" dirty="0"/>
          </a:p>
        </p:txBody>
      </p:sp>
      <p:sp>
        <p:nvSpPr>
          <p:cNvPr id="170013" name="Text Box 29"/>
          <p:cNvSpPr txBox="1">
            <a:spLocks noChangeArrowheads="1"/>
          </p:cNvSpPr>
          <p:nvPr/>
        </p:nvSpPr>
        <p:spPr bwMode="auto">
          <a:xfrm>
            <a:off x="2781300" y="1773238"/>
            <a:ext cx="1344613" cy="396875"/>
          </a:xfrm>
          <a:prstGeom prst="rect">
            <a:avLst/>
          </a:prstGeom>
          <a:noFill/>
          <a:ln w="9525">
            <a:noFill/>
            <a:miter lim="800000"/>
            <a:headEnd/>
            <a:tailEnd/>
          </a:ln>
          <a:effectLst/>
        </p:spPr>
        <p:txBody>
          <a:bodyPr>
            <a:spAutoFit/>
          </a:bodyPr>
          <a:lstStyle/>
          <a:p>
            <a:pPr>
              <a:spcBef>
                <a:spcPct val="50000"/>
              </a:spcBef>
            </a:pPr>
            <a:r>
              <a:rPr lang="en-US" sz="2000" b="1" i="1" dirty="0">
                <a:solidFill>
                  <a:srgbClr val="FF0A0A"/>
                </a:solidFill>
                <a:latin typeface="Playful Normal" charset="0"/>
              </a:rPr>
              <a:t>Ouch!</a:t>
            </a:r>
          </a:p>
        </p:txBody>
      </p:sp>
      <p:sp>
        <p:nvSpPr>
          <p:cNvPr id="170014" name="Text Box 30"/>
          <p:cNvSpPr txBox="1">
            <a:spLocks noChangeArrowheads="1"/>
          </p:cNvSpPr>
          <p:nvPr/>
        </p:nvSpPr>
        <p:spPr bwMode="auto">
          <a:xfrm>
            <a:off x="3810000" y="301625"/>
            <a:ext cx="2216150" cy="992188"/>
          </a:xfrm>
          <a:prstGeom prst="rect">
            <a:avLst/>
          </a:prstGeom>
          <a:noFill/>
          <a:ln w="9525">
            <a:noFill/>
            <a:miter lim="800000"/>
            <a:headEnd/>
            <a:tailEnd/>
          </a:ln>
          <a:effectLst/>
        </p:spPr>
        <p:txBody>
          <a:bodyPr>
            <a:spAutoFit/>
          </a:bodyPr>
          <a:lstStyle/>
          <a:p>
            <a:pPr>
              <a:lnSpc>
                <a:spcPct val="65000"/>
              </a:lnSpc>
              <a:spcBef>
                <a:spcPct val="50000"/>
              </a:spcBef>
            </a:pPr>
            <a:endParaRPr lang="en-US" sz="2000" b="1" i="1" dirty="0">
              <a:solidFill>
                <a:srgbClr val="09932F"/>
              </a:solidFill>
              <a:latin typeface="Playful Normal" charset="0"/>
            </a:endParaRPr>
          </a:p>
          <a:p>
            <a:pPr>
              <a:lnSpc>
                <a:spcPct val="65000"/>
              </a:lnSpc>
              <a:spcBef>
                <a:spcPct val="50000"/>
              </a:spcBef>
            </a:pPr>
            <a:r>
              <a:rPr lang="en-US" sz="2000" b="1" i="1" dirty="0">
                <a:solidFill>
                  <a:srgbClr val="09932F"/>
                </a:solidFill>
                <a:latin typeface="Playful Normal" charset="0"/>
              </a:rPr>
              <a:t>Committed!</a:t>
            </a:r>
          </a:p>
          <a:p>
            <a:pPr>
              <a:lnSpc>
                <a:spcPct val="65000"/>
              </a:lnSpc>
              <a:spcBef>
                <a:spcPct val="50000"/>
              </a:spcBef>
            </a:pPr>
            <a:r>
              <a:rPr lang="en-US" sz="2000" b="1" i="1" dirty="0">
                <a:solidFill>
                  <a:srgbClr val="010059"/>
                </a:solidFill>
                <a:latin typeface="Playful Normal" charset="0"/>
              </a:rPr>
              <a:t>Autonomous</a:t>
            </a:r>
            <a:endParaRPr lang="en-US" sz="2000" b="1" i="1" dirty="0">
              <a:solidFill>
                <a:srgbClr val="FF0A0A"/>
              </a:solidFill>
              <a:latin typeface="Playful Normal" charset="0"/>
            </a:endParaRPr>
          </a:p>
        </p:txBody>
      </p:sp>
      <p:sp>
        <p:nvSpPr>
          <p:cNvPr id="170015" name="AutoShape 31"/>
          <p:cNvSpPr>
            <a:spLocks noChangeArrowheads="1"/>
          </p:cNvSpPr>
          <p:nvPr/>
        </p:nvSpPr>
        <p:spPr bwMode="auto">
          <a:xfrm rot="-2406698">
            <a:off x="5338763" y="704850"/>
            <a:ext cx="1574800" cy="815975"/>
          </a:xfrm>
          <a:prstGeom prst="curvedDownArrow">
            <a:avLst>
              <a:gd name="adj1" fmla="val 18076"/>
              <a:gd name="adj2" fmla="val 42808"/>
              <a:gd name="adj3" fmla="val 33333"/>
            </a:avLst>
          </a:prstGeom>
          <a:solidFill>
            <a:schemeClr val="accent1"/>
          </a:solidFill>
          <a:ln w="9525">
            <a:solidFill>
              <a:schemeClr val="tx1"/>
            </a:solidFill>
            <a:miter lim="800000"/>
            <a:headEnd/>
            <a:tailEnd/>
          </a:ln>
          <a:effectLst/>
        </p:spPr>
        <p:txBody>
          <a:bodyPr wrap="none" anchor="ctr"/>
          <a:lstStyle/>
          <a:p>
            <a:endParaRPr lang="en-AU" dirty="0"/>
          </a:p>
        </p:txBody>
      </p:sp>
      <p:sp>
        <p:nvSpPr>
          <p:cNvPr id="170016" name="Text Box 32"/>
          <p:cNvSpPr txBox="1">
            <a:spLocks noChangeArrowheads="1"/>
          </p:cNvSpPr>
          <p:nvPr/>
        </p:nvSpPr>
        <p:spPr bwMode="auto">
          <a:xfrm>
            <a:off x="19050" y="127000"/>
            <a:ext cx="4438650" cy="406400"/>
          </a:xfrm>
          <a:prstGeom prst="rect">
            <a:avLst/>
          </a:prstGeom>
          <a:noFill/>
          <a:ln w="9525">
            <a:solidFill>
              <a:srgbClr val="5C5C5C"/>
            </a:solidFill>
            <a:miter lim="800000"/>
            <a:headEnd/>
            <a:tailEnd/>
          </a:ln>
          <a:effectLst/>
        </p:spPr>
        <p:txBody>
          <a:bodyPr>
            <a:spAutoFit/>
          </a:bodyPr>
          <a:lstStyle/>
          <a:p>
            <a:pPr>
              <a:spcBef>
                <a:spcPct val="50000"/>
              </a:spcBef>
            </a:pPr>
            <a:r>
              <a:rPr lang="en-US" sz="2000" b="1" dirty="0">
                <a:solidFill>
                  <a:schemeClr val="tx2"/>
                </a:solidFill>
                <a:latin typeface="Palatino" pitchFamily="18" charset="0"/>
              </a:rPr>
              <a:t>Phases of Development </a:t>
            </a:r>
          </a:p>
        </p:txBody>
      </p:sp>
      <p:sp>
        <p:nvSpPr>
          <p:cNvPr id="170017" name="Text Box 33"/>
          <p:cNvSpPr txBox="1">
            <a:spLocks noChangeArrowheads="1"/>
          </p:cNvSpPr>
          <p:nvPr/>
        </p:nvSpPr>
        <p:spPr bwMode="auto">
          <a:xfrm>
            <a:off x="6629400" y="6583363"/>
            <a:ext cx="1433406" cy="276999"/>
          </a:xfrm>
          <a:prstGeom prst="rect">
            <a:avLst/>
          </a:prstGeom>
          <a:noFill/>
          <a:ln w="9525">
            <a:noFill/>
            <a:miter lim="800000"/>
            <a:headEnd/>
            <a:tailEnd/>
          </a:ln>
          <a:effectLst/>
        </p:spPr>
        <p:txBody>
          <a:bodyPr wrap="none">
            <a:spAutoFit/>
          </a:bodyPr>
          <a:lstStyle/>
          <a:p>
            <a:r>
              <a:rPr lang="en-US" sz="1200" dirty="0"/>
              <a:t>Julia Atkin, 2003</a:t>
            </a:r>
          </a:p>
        </p:txBody>
      </p:sp>
      <p:grpSp>
        <p:nvGrpSpPr>
          <p:cNvPr id="7" name="Group 48"/>
          <p:cNvGrpSpPr>
            <a:grpSpLocks/>
          </p:cNvGrpSpPr>
          <p:nvPr/>
        </p:nvGrpSpPr>
        <p:grpSpPr bwMode="auto">
          <a:xfrm>
            <a:off x="0" y="1990725"/>
            <a:ext cx="3683000" cy="2492375"/>
            <a:chOff x="0" y="1254"/>
            <a:chExt cx="2320" cy="1570"/>
          </a:xfrm>
        </p:grpSpPr>
        <p:grpSp>
          <p:nvGrpSpPr>
            <p:cNvPr id="8" name="Group 46"/>
            <p:cNvGrpSpPr>
              <a:grpSpLocks/>
            </p:cNvGrpSpPr>
            <p:nvPr/>
          </p:nvGrpSpPr>
          <p:grpSpPr bwMode="auto">
            <a:xfrm>
              <a:off x="416" y="1767"/>
              <a:ext cx="1904" cy="1057"/>
              <a:chOff x="416" y="1767"/>
              <a:chExt cx="1904" cy="1057"/>
            </a:xfrm>
          </p:grpSpPr>
          <p:sp>
            <p:nvSpPr>
              <p:cNvPr id="170020" name="Oval 36"/>
              <p:cNvSpPr>
                <a:spLocks noChangeArrowheads="1"/>
              </p:cNvSpPr>
              <p:nvPr/>
            </p:nvSpPr>
            <p:spPr bwMode="auto">
              <a:xfrm rot="-2333683">
                <a:off x="416" y="2072"/>
                <a:ext cx="1904" cy="592"/>
              </a:xfrm>
              <a:prstGeom prst="ellipse">
                <a:avLst/>
              </a:prstGeom>
              <a:noFill/>
              <a:ln w="38100">
                <a:solidFill>
                  <a:schemeClr val="tx1"/>
                </a:solidFill>
                <a:round/>
                <a:headEnd/>
                <a:tailEnd/>
              </a:ln>
              <a:effectLst/>
            </p:spPr>
            <p:txBody>
              <a:bodyPr wrap="none" anchor="ctr"/>
              <a:lstStyle/>
              <a:p>
                <a:endParaRPr lang="en-AU" dirty="0"/>
              </a:p>
            </p:txBody>
          </p:sp>
          <p:sp>
            <p:nvSpPr>
              <p:cNvPr id="170021" name="Line 37"/>
              <p:cNvSpPr>
                <a:spLocks noChangeShapeType="1"/>
              </p:cNvSpPr>
              <p:nvPr/>
            </p:nvSpPr>
            <p:spPr bwMode="auto">
              <a:xfrm flipV="1">
                <a:off x="1640" y="2424"/>
                <a:ext cx="128" cy="120"/>
              </a:xfrm>
              <a:prstGeom prst="line">
                <a:avLst/>
              </a:prstGeom>
              <a:noFill/>
              <a:ln w="28575">
                <a:solidFill>
                  <a:schemeClr val="tx1"/>
                </a:solidFill>
                <a:round/>
                <a:headEnd/>
                <a:tailEnd type="triangle" w="med" len="med"/>
              </a:ln>
              <a:effectLst/>
            </p:spPr>
            <p:txBody>
              <a:bodyPr wrap="none" anchor="ctr"/>
              <a:lstStyle/>
              <a:p>
                <a:endParaRPr lang="en-AU" dirty="0"/>
              </a:p>
            </p:txBody>
          </p:sp>
          <p:sp>
            <p:nvSpPr>
              <p:cNvPr id="170022" name="Line 38"/>
              <p:cNvSpPr>
                <a:spLocks noChangeShapeType="1"/>
              </p:cNvSpPr>
              <p:nvPr/>
            </p:nvSpPr>
            <p:spPr bwMode="auto">
              <a:xfrm flipV="1">
                <a:off x="1256" y="2704"/>
                <a:ext cx="128" cy="120"/>
              </a:xfrm>
              <a:prstGeom prst="line">
                <a:avLst/>
              </a:prstGeom>
              <a:noFill/>
              <a:ln w="28575">
                <a:solidFill>
                  <a:schemeClr val="tx1"/>
                </a:solidFill>
                <a:round/>
                <a:headEnd/>
                <a:tailEnd type="triangle" w="med" len="med"/>
              </a:ln>
              <a:effectLst/>
            </p:spPr>
            <p:txBody>
              <a:bodyPr wrap="none" anchor="ctr"/>
              <a:lstStyle/>
              <a:p>
                <a:endParaRPr lang="en-AU" dirty="0"/>
              </a:p>
            </p:txBody>
          </p:sp>
          <p:sp>
            <p:nvSpPr>
              <p:cNvPr id="170023" name="Line 39"/>
              <p:cNvSpPr>
                <a:spLocks noChangeShapeType="1"/>
              </p:cNvSpPr>
              <p:nvPr/>
            </p:nvSpPr>
            <p:spPr bwMode="auto">
              <a:xfrm flipV="1">
                <a:off x="1920" y="2120"/>
                <a:ext cx="128" cy="120"/>
              </a:xfrm>
              <a:prstGeom prst="line">
                <a:avLst/>
              </a:prstGeom>
              <a:noFill/>
              <a:ln w="28575">
                <a:solidFill>
                  <a:schemeClr val="tx1"/>
                </a:solidFill>
                <a:round/>
                <a:headEnd/>
                <a:tailEnd type="triangle" w="med" len="med"/>
              </a:ln>
              <a:effectLst/>
            </p:spPr>
            <p:txBody>
              <a:bodyPr wrap="none" anchor="ctr"/>
              <a:lstStyle/>
              <a:p>
                <a:endParaRPr lang="en-AU" dirty="0"/>
              </a:p>
            </p:txBody>
          </p:sp>
          <p:sp>
            <p:nvSpPr>
              <p:cNvPr id="170024" name="Line 40"/>
              <p:cNvSpPr>
                <a:spLocks noChangeShapeType="1"/>
              </p:cNvSpPr>
              <p:nvPr/>
            </p:nvSpPr>
            <p:spPr bwMode="auto">
              <a:xfrm rot="1283651" flipH="1">
                <a:off x="1259" y="1943"/>
                <a:ext cx="120" cy="135"/>
              </a:xfrm>
              <a:prstGeom prst="line">
                <a:avLst/>
              </a:prstGeom>
              <a:noFill/>
              <a:ln w="28575">
                <a:solidFill>
                  <a:schemeClr val="tx1"/>
                </a:solidFill>
                <a:round/>
                <a:headEnd/>
                <a:tailEnd type="triangle" w="med" len="med"/>
              </a:ln>
              <a:effectLst/>
            </p:spPr>
            <p:txBody>
              <a:bodyPr wrap="none" anchor="ctr"/>
              <a:lstStyle/>
              <a:p>
                <a:endParaRPr lang="en-AU" dirty="0"/>
              </a:p>
            </p:txBody>
          </p:sp>
          <p:sp>
            <p:nvSpPr>
              <p:cNvPr id="170027" name="Line 43"/>
              <p:cNvSpPr>
                <a:spLocks noChangeShapeType="1"/>
              </p:cNvSpPr>
              <p:nvPr/>
            </p:nvSpPr>
            <p:spPr bwMode="auto">
              <a:xfrm rot="1283651" flipH="1">
                <a:off x="1563" y="1767"/>
                <a:ext cx="120" cy="135"/>
              </a:xfrm>
              <a:prstGeom prst="line">
                <a:avLst/>
              </a:prstGeom>
              <a:noFill/>
              <a:ln w="28575">
                <a:solidFill>
                  <a:schemeClr val="tx1"/>
                </a:solidFill>
                <a:round/>
                <a:headEnd/>
                <a:tailEnd type="triangle" w="med" len="med"/>
              </a:ln>
              <a:effectLst/>
            </p:spPr>
            <p:txBody>
              <a:bodyPr wrap="none" anchor="ctr"/>
              <a:lstStyle/>
              <a:p>
                <a:endParaRPr lang="en-AU" dirty="0"/>
              </a:p>
            </p:txBody>
          </p:sp>
          <p:sp>
            <p:nvSpPr>
              <p:cNvPr id="170028" name="Line 44"/>
              <p:cNvSpPr>
                <a:spLocks noChangeShapeType="1"/>
              </p:cNvSpPr>
              <p:nvPr/>
            </p:nvSpPr>
            <p:spPr bwMode="auto">
              <a:xfrm rot="309823" flipH="1">
                <a:off x="931" y="2223"/>
                <a:ext cx="120" cy="135"/>
              </a:xfrm>
              <a:prstGeom prst="line">
                <a:avLst/>
              </a:prstGeom>
              <a:noFill/>
              <a:ln w="28575">
                <a:solidFill>
                  <a:schemeClr val="tx1"/>
                </a:solidFill>
                <a:round/>
                <a:headEnd/>
                <a:tailEnd type="triangle" w="med" len="med"/>
              </a:ln>
              <a:effectLst/>
            </p:spPr>
            <p:txBody>
              <a:bodyPr wrap="none" anchor="ctr"/>
              <a:lstStyle/>
              <a:p>
                <a:endParaRPr lang="en-AU" dirty="0"/>
              </a:p>
            </p:txBody>
          </p:sp>
          <p:sp>
            <p:nvSpPr>
              <p:cNvPr id="170029" name="Line 45"/>
              <p:cNvSpPr>
                <a:spLocks noChangeShapeType="1"/>
              </p:cNvSpPr>
              <p:nvPr/>
            </p:nvSpPr>
            <p:spPr bwMode="auto">
              <a:xfrm rot="309823" flipH="1">
                <a:off x="739" y="2431"/>
                <a:ext cx="120" cy="135"/>
              </a:xfrm>
              <a:prstGeom prst="line">
                <a:avLst/>
              </a:prstGeom>
              <a:noFill/>
              <a:ln w="28575">
                <a:solidFill>
                  <a:schemeClr val="tx1"/>
                </a:solidFill>
                <a:round/>
                <a:headEnd/>
                <a:tailEnd type="triangle" w="med" len="med"/>
              </a:ln>
              <a:effectLst/>
            </p:spPr>
            <p:txBody>
              <a:bodyPr wrap="none" anchor="ctr"/>
              <a:lstStyle/>
              <a:p>
                <a:endParaRPr lang="en-AU" dirty="0"/>
              </a:p>
            </p:txBody>
          </p:sp>
        </p:grpSp>
        <p:sp>
          <p:nvSpPr>
            <p:cNvPr id="170031" name="Text Box 47"/>
            <p:cNvSpPr txBox="1">
              <a:spLocks noChangeArrowheads="1"/>
            </p:cNvSpPr>
            <p:nvPr/>
          </p:nvSpPr>
          <p:spPr bwMode="auto">
            <a:xfrm>
              <a:off x="0" y="1254"/>
              <a:ext cx="1652" cy="596"/>
            </a:xfrm>
            <a:prstGeom prst="rect">
              <a:avLst/>
            </a:prstGeom>
            <a:noFill/>
            <a:ln w="9525">
              <a:noFill/>
              <a:miter lim="800000"/>
              <a:headEnd/>
              <a:tailEnd/>
            </a:ln>
            <a:effectLst/>
          </p:spPr>
          <p:txBody>
            <a:bodyPr wrap="none">
              <a:spAutoFit/>
            </a:bodyPr>
            <a:lstStyle/>
            <a:p>
              <a:r>
                <a:rPr lang="en-US" b="1" i="1" dirty="0"/>
                <a:t>‘Guru loop’ </a:t>
              </a:r>
            </a:p>
            <a:p>
              <a:r>
                <a:rPr lang="en-US" sz="1600" b="1" i="1" dirty="0"/>
                <a:t>Someone else has the answer</a:t>
              </a:r>
            </a:p>
            <a:p>
              <a:r>
                <a:rPr lang="en-US" sz="1600" b="1" i="1" dirty="0"/>
                <a:t>There is a simple solution!</a:t>
              </a:r>
              <a:endParaRPr lang="en-US" sz="1600" dirty="0"/>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928670"/>
          <a:ext cx="8858280" cy="5376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nvGraphicFramePr>
        <p:xfrm>
          <a:off x="285720" y="0"/>
          <a:ext cx="8358214" cy="74295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extBox 7"/>
          <p:cNvSpPr txBox="1"/>
          <p:nvPr/>
        </p:nvSpPr>
        <p:spPr>
          <a:xfrm>
            <a:off x="3701484" y="0"/>
            <a:ext cx="5442516" cy="369332"/>
          </a:xfrm>
          <a:prstGeom prst="rect">
            <a:avLst/>
          </a:prstGeom>
          <a:noFill/>
        </p:spPr>
        <p:txBody>
          <a:bodyPr wrap="none" rtlCol="0">
            <a:spAutoFit/>
          </a:bodyPr>
          <a:lstStyle/>
          <a:p>
            <a:r>
              <a:rPr lang="en-AU" dirty="0" smtClean="0"/>
              <a:t>Education for the Future Initiative, Chico, 1991</a:t>
            </a: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3556" name="Rectangle 4"/>
          <p:cNvSpPr>
            <a:spLocks noGrp="1" noChangeArrowheads="1"/>
          </p:cNvSpPr>
          <p:nvPr>
            <p:ph idx="1"/>
          </p:nvPr>
        </p:nvSpPr>
        <p:spPr>
          <a:noFill/>
          <a:ln/>
        </p:spPr>
        <p:txBody>
          <a:bodyPr/>
          <a:lstStyle/>
          <a:p>
            <a:r>
              <a:rPr lang="en-AU" dirty="0" smtClean="0"/>
              <a:t>Working to create a culture:</a:t>
            </a:r>
            <a:endParaRPr lang="en-AU" dirty="0"/>
          </a:p>
        </p:txBody>
      </p:sp>
      <p:sp>
        <p:nvSpPr>
          <p:cNvPr id="663554" name="Rectangle 2"/>
          <p:cNvSpPr>
            <a:spLocks noGrp="1" noChangeArrowheads="1"/>
          </p:cNvSpPr>
          <p:nvPr>
            <p:ph type="title"/>
          </p:nvPr>
        </p:nvSpPr>
        <p:spPr/>
        <p:txBody>
          <a:bodyPr/>
          <a:lstStyle/>
          <a:p>
            <a:r>
              <a:rPr lang="en-US" dirty="0" smtClean="0"/>
              <a:t>A Whole School Approach:</a:t>
            </a:r>
            <a:endParaRPr lang="en-US" dirty="0"/>
          </a:p>
        </p:txBody>
      </p:sp>
      <p:sp>
        <p:nvSpPr>
          <p:cNvPr id="663557" name="Rectangle 5"/>
          <p:cNvSpPr>
            <a:spLocks noChangeArrowheads="1"/>
          </p:cNvSpPr>
          <p:nvPr/>
        </p:nvSpPr>
        <p:spPr bwMode="auto">
          <a:xfrm>
            <a:off x="684213" y="520700"/>
            <a:ext cx="6346825" cy="633413"/>
          </a:xfrm>
          <a:prstGeom prst="rect">
            <a:avLst/>
          </a:prstGeom>
          <a:noFill/>
          <a:ln w="9525">
            <a:noFill/>
            <a:miter lim="800000"/>
            <a:headEnd/>
            <a:tailEnd/>
          </a:ln>
          <a:effectLst/>
        </p:spPr>
        <p:txBody>
          <a:bodyPr anchor="ctr"/>
          <a:lstStyle/>
          <a:p>
            <a:pPr algn="l">
              <a:spcBef>
                <a:spcPct val="0"/>
              </a:spcBef>
            </a:pPr>
            <a:r>
              <a:rPr lang="en-AU" sz="3200" b="1" dirty="0" smtClean="0">
                <a:solidFill>
                  <a:schemeClr val="bg1"/>
                </a:solidFill>
              </a:rPr>
              <a:t>:</a:t>
            </a:r>
            <a:endParaRPr lang="en-AU" sz="3200" b="1" dirty="0">
              <a:solidFill>
                <a:schemeClr val="bg1"/>
              </a:solidFill>
            </a:endParaRPr>
          </a:p>
        </p:txBody>
      </p:sp>
      <p:sp>
        <p:nvSpPr>
          <p:cNvPr id="663558" name="Rectangle 6"/>
          <p:cNvSpPr>
            <a:spLocks noChangeArrowheads="1"/>
          </p:cNvSpPr>
          <p:nvPr/>
        </p:nvSpPr>
        <p:spPr bwMode="auto">
          <a:xfrm>
            <a:off x="684213" y="1600200"/>
            <a:ext cx="7848600" cy="4525963"/>
          </a:xfrm>
          <a:prstGeom prst="rect">
            <a:avLst/>
          </a:prstGeom>
          <a:noFill/>
          <a:ln w="9525">
            <a:noFill/>
            <a:miter lim="800000"/>
            <a:headEnd/>
            <a:tailEnd/>
          </a:ln>
          <a:effectLst/>
        </p:spPr>
        <p:txBody>
          <a:bodyPr/>
          <a:lstStyle/>
          <a:p>
            <a:pPr marL="342900" indent="-342900" algn="l">
              <a:spcBef>
                <a:spcPct val="20000"/>
              </a:spcBef>
            </a:pPr>
            <a:endParaRPr lang="en-AU" sz="2200" b="1" dirty="0">
              <a:solidFill>
                <a:srgbClr val="990000"/>
              </a:solidFill>
            </a:endParaRPr>
          </a:p>
        </p:txBody>
      </p:sp>
      <p:sp>
        <p:nvSpPr>
          <p:cNvPr id="663560" name="AutoShape 8"/>
          <p:cNvSpPr>
            <a:spLocks noChangeArrowheads="1"/>
          </p:cNvSpPr>
          <p:nvPr/>
        </p:nvSpPr>
        <p:spPr bwMode="auto">
          <a:xfrm>
            <a:off x="3995738" y="2276475"/>
            <a:ext cx="3889375" cy="1196975"/>
          </a:xfrm>
          <a:prstGeom prst="triangle">
            <a:avLst>
              <a:gd name="adj" fmla="val 50000"/>
            </a:avLst>
          </a:prstGeom>
          <a:solidFill>
            <a:srgbClr val="00CC66"/>
          </a:solidFill>
          <a:ln w="9525" algn="ctr">
            <a:solidFill>
              <a:schemeClr val="tx1"/>
            </a:solidFill>
            <a:miter lim="800000"/>
            <a:headEnd/>
            <a:tailEnd/>
          </a:ln>
          <a:effectLst/>
        </p:spPr>
        <p:txBody>
          <a:bodyPr anchor="ctr">
            <a:spAutoFit/>
          </a:bodyPr>
          <a:lstStyle/>
          <a:p>
            <a:endParaRPr lang="en-US" dirty="0"/>
          </a:p>
        </p:txBody>
      </p:sp>
      <p:sp>
        <p:nvSpPr>
          <p:cNvPr id="663561" name="Text Box 9"/>
          <p:cNvSpPr txBox="1">
            <a:spLocks noChangeArrowheads="1"/>
          </p:cNvSpPr>
          <p:nvPr/>
        </p:nvSpPr>
        <p:spPr bwMode="auto">
          <a:xfrm>
            <a:off x="3348038" y="4292600"/>
            <a:ext cx="1800225" cy="366713"/>
          </a:xfrm>
          <a:prstGeom prst="rect">
            <a:avLst/>
          </a:prstGeom>
          <a:noFill/>
          <a:ln w="9525" algn="ctr">
            <a:noFill/>
            <a:miter lim="800000"/>
            <a:headEnd/>
            <a:tailEnd/>
          </a:ln>
          <a:effectLst/>
        </p:spPr>
        <p:txBody>
          <a:bodyPr>
            <a:spAutoFit/>
          </a:bodyPr>
          <a:lstStyle/>
          <a:p>
            <a:pPr algn="l"/>
            <a:r>
              <a:rPr lang="en-AU" sz="1800" dirty="0" smtClean="0">
                <a:solidFill>
                  <a:srgbClr val="6600CC"/>
                </a:solidFill>
              </a:rPr>
              <a:t>Language</a:t>
            </a:r>
            <a:endParaRPr lang="en-AU" sz="1800" dirty="0">
              <a:solidFill>
                <a:srgbClr val="6600CC"/>
              </a:solidFill>
            </a:endParaRPr>
          </a:p>
        </p:txBody>
      </p:sp>
      <p:sp>
        <p:nvSpPr>
          <p:cNvPr id="663562" name="Text Box 10"/>
          <p:cNvSpPr txBox="1">
            <a:spLocks noChangeArrowheads="1"/>
          </p:cNvSpPr>
          <p:nvPr/>
        </p:nvSpPr>
        <p:spPr bwMode="auto">
          <a:xfrm>
            <a:off x="3708400" y="5661025"/>
            <a:ext cx="2879725" cy="366713"/>
          </a:xfrm>
          <a:prstGeom prst="rect">
            <a:avLst/>
          </a:prstGeom>
          <a:noFill/>
          <a:ln w="9525" algn="ctr">
            <a:noFill/>
            <a:miter lim="800000"/>
            <a:headEnd/>
            <a:tailEnd/>
          </a:ln>
          <a:effectLst/>
        </p:spPr>
        <p:txBody>
          <a:bodyPr>
            <a:spAutoFit/>
          </a:bodyPr>
          <a:lstStyle/>
          <a:p>
            <a:r>
              <a:rPr lang="en-AU" sz="1800" dirty="0" smtClean="0">
                <a:solidFill>
                  <a:srgbClr val="6600CC"/>
                </a:solidFill>
              </a:rPr>
              <a:t>         Activities</a:t>
            </a:r>
            <a:endParaRPr lang="en-AU" sz="1800" dirty="0">
              <a:solidFill>
                <a:srgbClr val="6600CC"/>
              </a:solidFill>
            </a:endParaRPr>
          </a:p>
        </p:txBody>
      </p:sp>
      <p:sp>
        <p:nvSpPr>
          <p:cNvPr id="663563" name="Text Box 11"/>
          <p:cNvSpPr txBox="1">
            <a:spLocks noChangeArrowheads="1"/>
          </p:cNvSpPr>
          <p:nvPr/>
        </p:nvSpPr>
        <p:spPr bwMode="auto">
          <a:xfrm>
            <a:off x="0" y="5661025"/>
            <a:ext cx="3143240" cy="646331"/>
          </a:xfrm>
          <a:prstGeom prst="rect">
            <a:avLst/>
          </a:prstGeom>
          <a:noFill/>
          <a:ln w="9525" algn="ctr">
            <a:noFill/>
            <a:miter lim="800000"/>
            <a:headEnd/>
            <a:tailEnd/>
          </a:ln>
          <a:effectLst/>
        </p:spPr>
        <p:txBody>
          <a:bodyPr wrap="square">
            <a:spAutoFit/>
          </a:bodyPr>
          <a:lstStyle/>
          <a:p>
            <a:r>
              <a:rPr lang="en-AU" sz="1800" dirty="0" smtClean="0">
                <a:solidFill>
                  <a:srgbClr val="6600CC"/>
                </a:solidFill>
              </a:rPr>
              <a:t>         Opinions/</a:t>
            </a:r>
          </a:p>
          <a:p>
            <a:r>
              <a:rPr lang="en-AU" dirty="0" smtClean="0">
                <a:solidFill>
                  <a:srgbClr val="6600CC"/>
                </a:solidFill>
              </a:rPr>
              <a:t>                    Assumptions</a:t>
            </a:r>
            <a:endParaRPr lang="en-AU" sz="1800" dirty="0">
              <a:solidFill>
                <a:srgbClr val="6600CC"/>
              </a:solidFill>
            </a:endParaRPr>
          </a:p>
        </p:txBody>
      </p:sp>
      <p:sp>
        <p:nvSpPr>
          <p:cNvPr id="663564" name="AutoShape 12"/>
          <p:cNvSpPr>
            <a:spLocks noChangeArrowheads="1"/>
          </p:cNvSpPr>
          <p:nvPr/>
        </p:nvSpPr>
        <p:spPr bwMode="auto">
          <a:xfrm>
            <a:off x="1187450" y="4365625"/>
            <a:ext cx="3889375" cy="1196975"/>
          </a:xfrm>
          <a:prstGeom prst="triangle">
            <a:avLst>
              <a:gd name="adj" fmla="val 50000"/>
            </a:avLst>
          </a:prstGeom>
          <a:solidFill>
            <a:schemeClr val="accent2">
              <a:lumMod val="60000"/>
              <a:lumOff val="40000"/>
            </a:schemeClr>
          </a:solidFill>
          <a:ln w="9525" algn="ctr">
            <a:solidFill>
              <a:srgbClr val="FF6600"/>
            </a:solidFill>
            <a:miter lim="800000"/>
            <a:headEnd/>
            <a:tailEnd/>
          </a:ln>
          <a:effectLst/>
        </p:spPr>
        <p:txBody>
          <a:bodyPr anchor="ctr">
            <a:spAutoFit/>
          </a:bodyPr>
          <a:lstStyle/>
          <a:p>
            <a:endParaRPr lang="en-US" dirty="0"/>
          </a:p>
        </p:txBody>
      </p:sp>
      <p:sp>
        <p:nvSpPr>
          <p:cNvPr id="663565" name="Rectangle 13"/>
          <p:cNvSpPr>
            <a:spLocks noChangeArrowheads="1"/>
          </p:cNvSpPr>
          <p:nvPr/>
        </p:nvSpPr>
        <p:spPr bwMode="auto">
          <a:xfrm>
            <a:off x="5940425" y="1844675"/>
            <a:ext cx="1284326" cy="646331"/>
          </a:xfrm>
          <a:prstGeom prst="rect">
            <a:avLst/>
          </a:prstGeom>
          <a:noFill/>
          <a:ln w="9525" algn="ctr">
            <a:noFill/>
            <a:miter lim="800000"/>
            <a:headEnd/>
            <a:tailEnd/>
          </a:ln>
          <a:effectLst/>
        </p:spPr>
        <p:txBody>
          <a:bodyPr wrap="none">
            <a:spAutoFit/>
          </a:bodyPr>
          <a:lstStyle/>
          <a:p>
            <a:r>
              <a:rPr lang="en-AU" sz="1800" dirty="0" smtClean="0">
                <a:solidFill>
                  <a:srgbClr val="6600CC"/>
                </a:solidFill>
              </a:rPr>
              <a:t>Shared</a:t>
            </a:r>
          </a:p>
          <a:p>
            <a:r>
              <a:rPr lang="en-AU" sz="1800" dirty="0" smtClean="0">
                <a:solidFill>
                  <a:srgbClr val="6600CC"/>
                </a:solidFill>
              </a:rPr>
              <a:t>Discourse</a:t>
            </a:r>
            <a:endParaRPr lang="en-AU" sz="1800" dirty="0">
              <a:solidFill>
                <a:srgbClr val="6600CC"/>
              </a:solidFill>
            </a:endParaRPr>
          </a:p>
        </p:txBody>
      </p:sp>
      <p:sp>
        <p:nvSpPr>
          <p:cNvPr id="663566" name="Rectangle 14"/>
          <p:cNvSpPr>
            <a:spLocks noChangeArrowheads="1"/>
          </p:cNvSpPr>
          <p:nvPr/>
        </p:nvSpPr>
        <p:spPr bwMode="auto">
          <a:xfrm>
            <a:off x="3563938" y="3500438"/>
            <a:ext cx="2476500" cy="366712"/>
          </a:xfrm>
          <a:prstGeom prst="rect">
            <a:avLst/>
          </a:prstGeom>
          <a:noFill/>
          <a:ln w="9525" algn="ctr">
            <a:noFill/>
            <a:miter lim="800000"/>
            <a:headEnd/>
            <a:tailEnd/>
          </a:ln>
          <a:effectLst/>
        </p:spPr>
        <p:txBody>
          <a:bodyPr>
            <a:spAutoFit/>
          </a:bodyPr>
          <a:lstStyle/>
          <a:p>
            <a:r>
              <a:rPr lang="en-AU" sz="1800" dirty="0" smtClean="0">
                <a:solidFill>
                  <a:srgbClr val="6600CC"/>
                </a:solidFill>
              </a:rPr>
              <a:t>Shared Values</a:t>
            </a:r>
            <a:endParaRPr lang="en-AU" sz="1800" dirty="0">
              <a:solidFill>
                <a:srgbClr val="6600CC"/>
              </a:solidFill>
            </a:endParaRPr>
          </a:p>
        </p:txBody>
      </p:sp>
      <p:sp>
        <p:nvSpPr>
          <p:cNvPr id="663567" name="Rectangle 15"/>
          <p:cNvSpPr>
            <a:spLocks noChangeArrowheads="1"/>
          </p:cNvSpPr>
          <p:nvPr/>
        </p:nvSpPr>
        <p:spPr bwMode="auto">
          <a:xfrm>
            <a:off x="7740650" y="3500438"/>
            <a:ext cx="1172116" cy="646331"/>
          </a:xfrm>
          <a:prstGeom prst="rect">
            <a:avLst/>
          </a:prstGeom>
          <a:noFill/>
          <a:ln w="9525" algn="ctr">
            <a:noFill/>
            <a:miter lim="800000"/>
            <a:headEnd/>
            <a:tailEnd/>
          </a:ln>
          <a:effectLst/>
        </p:spPr>
        <p:txBody>
          <a:bodyPr wrap="none">
            <a:spAutoFit/>
          </a:bodyPr>
          <a:lstStyle/>
          <a:p>
            <a:r>
              <a:rPr lang="en-AU" sz="1800" dirty="0">
                <a:solidFill>
                  <a:srgbClr val="6600CC"/>
                </a:solidFill>
              </a:rPr>
              <a:t> </a:t>
            </a:r>
            <a:r>
              <a:rPr lang="en-AU" sz="1800" dirty="0" smtClean="0">
                <a:solidFill>
                  <a:srgbClr val="6600CC"/>
                </a:solidFill>
              </a:rPr>
              <a:t>Shared</a:t>
            </a:r>
          </a:p>
          <a:p>
            <a:r>
              <a:rPr lang="en-AU" sz="1800" dirty="0" smtClean="0">
                <a:solidFill>
                  <a:srgbClr val="6600CC"/>
                </a:solidFill>
              </a:rPr>
              <a:t>Practices</a:t>
            </a:r>
            <a:endParaRPr lang="en-AU" sz="1800" dirty="0">
              <a:solidFill>
                <a:srgbClr val="6600CC"/>
              </a:solidFill>
            </a:endParaRPr>
          </a:p>
        </p:txBody>
      </p:sp>
      <p:sp>
        <p:nvSpPr>
          <p:cNvPr id="663568" name="Line 16"/>
          <p:cNvSpPr>
            <a:spLocks noChangeShapeType="1"/>
          </p:cNvSpPr>
          <p:nvPr/>
        </p:nvSpPr>
        <p:spPr bwMode="auto">
          <a:xfrm flipV="1">
            <a:off x="5003800" y="3429000"/>
            <a:ext cx="2952750" cy="2087563"/>
          </a:xfrm>
          <a:prstGeom prst="line">
            <a:avLst/>
          </a:prstGeom>
          <a:noFill/>
          <a:ln w="9525">
            <a:solidFill>
              <a:schemeClr val="tx1"/>
            </a:solidFill>
            <a:prstDash val="dashDot"/>
            <a:round/>
            <a:headEnd/>
            <a:tailEnd type="triangle" w="med" len="med"/>
          </a:ln>
          <a:effectLst/>
        </p:spPr>
        <p:txBody>
          <a:bodyPr>
            <a:spAutoFit/>
          </a:bodyPr>
          <a:lstStyle/>
          <a:p>
            <a:endParaRPr lang="en-AU" dirty="0"/>
          </a:p>
        </p:txBody>
      </p:sp>
      <p:sp>
        <p:nvSpPr>
          <p:cNvPr id="663569" name="Line 17"/>
          <p:cNvSpPr>
            <a:spLocks noChangeShapeType="1"/>
          </p:cNvSpPr>
          <p:nvPr/>
        </p:nvSpPr>
        <p:spPr bwMode="auto">
          <a:xfrm flipV="1">
            <a:off x="3132138" y="2276475"/>
            <a:ext cx="2808287" cy="2089150"/>
          </a:xfrm>
          <a:prstGeom prst="line">
            <a:avLst/>
          </a:prstGeom>
          <a:noFill/>
          <a:ln w="9525">
            <a:solidFill>
              <a:schemeClr val="tx1"/>
            </a:solidFill>
            <a:prstDash val="dashDot"/>
            <a:round/>
            <a:headEnd/>
            <a:tailEnd type="triangle" w="med" len="med"/>
          </a:ln>
          <a:effectLst/>
        </p:spPr>
        <p:txBody>
          <a:bodyPr>
            <a:spAutoFit/>
          </a:bodyPr>
          <a:lstStyle/>
          <a:p>
            <a:endParaRPr lang="en-AU" dirty="0"/>
          </a:p>
        </p:txBody>
      </p:sp>
      <p:sp>
        <p:nvSpPr>
          <p:cNvPr id="663570" name="Line 18"/>
          <p:cNvSpPr>
            <a:spLocks noChangeShapeType="1"/>
          </p:cNvSpPr>
          <p:nvPr/>
        </p:nvSpPr>
        <p:spPr bwMode="auto">
          <a:xfrm flipV="1">
            <a:off x="1258888" y="3429000"/>
            <a:ext cx="2808287" cy="2087563"/>
          </a:xfrm>
          <a:prstGeom prst="line">
            <a:avLst/>
          </a:prstGeom>
          <a:noFill/>
          <a:ln w="9525">
            <a:solidFill>
              <a:schemeClr val="tx1"/>
            </a:solidFill>
            <a:prstDash val="dashDot"/>
            <a:round/>
            <a:headEnd type="oval" w="med" len="med"/>
            <a:tailEnd type="triangle" w="med" len="med"/>
          </a:ln>
          <a:effectLst/>
        </p:spPr>
        <p:txBody>
          <a:bodyPr>
            <a:spAutoFit/>
          </a:bodyPr>
          <a:lstStyle/>
          <a:p>
            <a:endParaRPr lang="en-AU" dirty="0"/>
          </a:p>
        </p:txBody>
      </p:sp>
      <p:sp>
        <p:nvSpPr>
          <p:cNvPr id="663571" name="Text Box 19"/>
          <p:cNvSpPr txBox="1">
            <a:spLocks noChangeArrowheads="1"/>
          </p:cNvSpPr>
          <p:nvPr/>
        </p:nvSpPr>
        <p:spPr bwMode="auto">
          <a:xfrm>
            <a:off x="1835150" y="4941888"/>
            <a:ext cx="2736850" cy="369332"/>
          </a:xfrm>
          <a:prstGeom prst="rect">
            <a:avLst/>
          </a:prstGeom>
          <a:noFill/>
          <a:ln w="9525" algn="ctr">
            <a:noFill/>
            <a:miter lim="800000"/>
            <a:headEnd/>
            <a:tailEnd/>
          </a:ln>
          <a:effectLst/>
        </p:spPr>
        <p:txBody>
          <a:bodyPr>
            <a:spAutoFit/>
          </a:bodyPr>
          <a:lstStyle/>
          <a:p>
            <a:r>
              <a:rPr lang="en-AU" dirty="0" smtClean="0"/>
              <a:t>          DEBATED</a:t>
            </a:r>
            <a:endParaRPr lang="en-AU" dirty="0"/>
          </a:p>
        </p:txBody>
      </p:sp>
      <p:sp>
        <p:nvSpPr>
          <p:cNvPr id="663572" name="Text Box 20"/>
          <p:cNvSpPr txBox="1">
            <a:spLocks noChangeArrowheads="1"/>
          </p:cNvSpPr>
          <p:nvPr/>
        </p:nvSpPr>
        <p:spPr bwMode="auto">
          <a:xfrm>
            <a:off x="4859338" y="2708275"/>
            <a:ext cx="2089150" cy="369332"/>
          </a:xfrm>
          <a:prstGeom prst="rect">
            <a:avLst/>
          </a:prstGeom>
          <a:noFill/>
          <a:ln w="9525" algn="ctr">
            <a:noFill/>
            <a:miter lim="800000"/>
            <a:headEnd/>
            <a:tailEnd/>
          </a:ln>
          <a:effectLst/>
        </p:spPr>
        <p:txBody>
          <a:bodyPr>
            <a:spAutoFit/>
          </a:bodyPr>
          <a:lstStyle/>
          <a:p>
            <a:r>
              <a:rPr lang="en-AU" dirty="0" smtClean="0"/>
              <a:t>       AGREED</a:t>
            </a:r>
            <a:endParaRPr lang="en-AU" dirty="0"/>
          </a:p>
        </p:txBody>
      </p:sp>
      <p:sp>
        <p:nvSpPr>
          <p:cNvPr id="19" name="TextBox 18"/>
          <p:cNvSpPr txBox="1"/>
          <p:nvPr/>
        </p:nvSpPr>
        <p:spPr>
          <a:xfrm>
            <a:off x="2285984" y="6429396"/>
            <a:ext cx="6858016" cy="369332"/>
          </a:xfrm>
          <a:prstGeom prst="rect">
            <a:avLst/>
          </a:prstGeom>
          <a:noFill/>
        </p:spPr>
        <p:txBody>
          <a:bodyPr wrap="square" rtlCol="0">
            <a:spAutoFit/>
          </a:bodyPr>
          <a:lstStyle/>
          <a:p>
            <a:pPr algn="r"/>
            <a:r>
              <a:rPr lang="en-AU" dirty="0" smtClean="0"/>
              <a:t>Adapted from Kemmis &amp; McTaggart, 1988</a:t>
            </a:r>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28596" y="1142984"/>
          <a:ext cx="8229600" cy="557784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en-AU" dirty="0" smtClean="0"/>
                        <a:t>Cognitive Processor</a:t>
                      </a:r>
                      <a:endParaRPr lang="en-AU" dirty="0"/>
                    </a:p>
                  </a:txBody>
                  <a:tcPr/>
                </a:tc>
                <a:tc>
                  <a:txBody>
                    <a:bodyPr/>
                    <a:lstStyle/>
                    <a:p>
                      <a:r>
                        <a:rPr lang="en-AU" dirty="0" smtClean="0"/>
                        <a:t>Self Actualisation</a:t>
                      </a:r>
                      <a:endParaRPr lang="en-AU" dirty="0"/>
                    </a:p>
                  </a:txBody>
                  <a:tcPr/>
                </a:tc>
                <a:tc>
                  <a:txBody>
                    <a:bodyPr/>
                    <a:lstStyle/>
                    <a:p>
                      <a:r>
                        <a:rPr lang="en-AU" dirty="0" smtClean="0"/>
                        <a:t>Technolo</a:t>
                      </a:r>
                    </a:p>
                    <a:p>
                      <a:r>
                        <a:rPr lang="en-AU" dirty="0" smtClean="0"/>
                        <a:t>gism</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Academic Rationalism</a:t>
                      </a:r>
                    </a:p>
                    <a:p>
                      <a:endParaRPr lang="en-AU" dirty="0"/>
                    </a:p>
                  </a:txBody>
                  <a:tcPr/>
                </a:tc>
                <a:tc>
                  <a:txBody>
                    <a:bodyPr/>
                    <a:lstStyle/>
                    <a:p>
                      <a:r>
                        <a:rPr lang="en-AU" dirty="0" smtClean="0"/>
                        <a:t>Social</a:t>
                      </a:r>
                    </a:p>
                    <a:p>
                      <a:r>
                        <a:rPr lang="en-AU" dirty="0" smtClean="0"/>
                        <a:t>Reconstruc</a:t>
                      </a:r>
                    </a:p>
                    <a:p>
                      <a:r>
                        <a:rPr lang="en-AU" dirty="0" smtClean="0"/>
                        <a:t>tionism</a:t>
                      </a:r>
                      <a:endParaRPr lang="en-AU" dirty="0"/>
                    </a:p>
                  </a:txBody>
                  <a:tcPr/>
                </a:tc>
              </a:tr>
              <a:tr h="370840">
                <a:tc>
                  <a:txBody>
                    <a:bodyPr/>
                    <a:lstStyle/>
                    <a:p>
                      <a:r>
                        <a:rPr lang="en-AU" sz="1600" dirty="0" smtClean="0"/>
                        <a:t>Scientific method,</a:t>
                      </a:r>
                    </a:p>
                    <a:p>
                      <a:r>
                        <a:rPr lang="en-AU" sz="1600" dirty="0" smtClean="0"/>
                        <a:t>problem solving</a:t>
                      </a:r>
                    </a:p>
                    <a:p>
                      <a:r>
                        <a:rPr lang="en-AU" sz="1600" dirty="0" smtClean="0"/>
                        <a:t>thinking as basic</a:t>
                      </a:r>
                      <a:endParaRPr lang="en-AU" sz="1600" dirty="0"/>
                    </a:p>
                  </a:txBody>
                  <a:tcPr/>
                </a:tc>
                <a:tc>
                  <a:txBody>
                    <a:bodyPr/>
                    <a:lstStyle/>
                    <a:p>
                      <a:r>
                        <a:rPr lang="en-AU" sz="1600" dirty="0" smtClean="0"/>
                        <a:t>Individual needs, interests,</a:t>
                      </a:r>
                      <a:r>
                        <a:rPr lang="en-AU" sz="1600" baseline="0" dirty="0" smtClean="0"/>
                        <a:t> abilities</a:t>
                      </a:r>
                      <a:endParaRPr lang="en-AU" sz="1600" dirty="0"/>
                    </a:p>
                  </a:txBody>
                  <a:tcPr/>
                </a:tc>
                <a:tc>
                  <a:txBody>
                    <a:bodyPr/>
                    <a:lstStyle/>
                    <a:p>
                      <a:r>
                        <a:rPr lang="en-AU" sz="1600" dirty="0" smtClean="0"/>
                        <a:t>Measurable learning, task</a:t>
                      </a:r>
                      <a:r>
                        <a:rPr lang="en-AU" sz="1600" baseline="0" dirty="0" smtClean="0"/>
                        <a:t> analysis</a:t>
                      </a:r>
                      <a:endParaRPr lang="en-AU" sz="1600" dirty="0"/>
                    </a:p>
                  </a:txBody>
                  <a:tcPr/>
                </a:tc>
                <a:tc>
                  <a:txBody>
                    <a:bodyPr/>
                    <a:lstStyle/>
                    <a:p>
                      <a:r>
                        <a:rPr lang="en-AU" sz="1600" dirty="0" smtClean="0"/>
                        <a:t>Truths, classics, structure of disciplines. traditional values</a:t>
                      </a:r>
                      <a:endParaRPr lang="en-AU" sz="1600" dirty="0"/>
                    </a:p>
                  </a:txBody>
                  <a:tcPr/>
                </a:tc>
                <a:tc>
                  <a:txBody>
                    <a:bodyPr/>
                    <a:lstStyle/>
                    <a:p>
                      <a:r>
                        <a:rPr lang="en-AU" sz="1600" dirty="0" smtClean="0"/>
                        <a:t>Problems of society now and in the future</a:t>
                      </a:r>
                      <a:endParaRPr lang="en-AU" sz="1600" dirty="0"/>
                    </a:p>
                  </a:txBody>
                  <a:tcPr/>
                </a:tc>
              </a:tr>
              <a:tr h="370840">
                <a:tc>
                  <a:txBody>
                    <a:bodyPr/>
                    <a:lstStyle/>
                    <a:p>
                      <a:r>
                        <a:rPr lang="en-AU" sz="1600" dirty="0" smtClean="0"/>
                        <a:t>The learner is a problem solver, all learning in the brain</a:t>
                      </a:r>
                      <a:endParaRPr lang="en-AU" sz="1600" dirty="0"/>
                    </a:p>
                  </a:txBody>
                  <a:tcPr/>
                </a:tc>
                <a:tc>
                  <a:txBody>
                    <a:bodyPr/>
                    <a:lstStyle/>
                    <a:p>
                      <a:r>
                        <a:rPr lang="en-AU" sz="1600" dirty="0" smtClean="0"/>
                        <a:t>The learner is an</a:t>
                      </a:r>
                      <a:r>
                        <a:rPr lang="en-AU" sz="1600" baseline="0" dirty="0" smtClean="0"/>
                        <a:t> individual with potential to be nourished</a:t>
                      </a:r>
                      <a:endParaRPr lang="en-AU" sz="1600" dirty="0"/>
                    </a:p>
                  </a:txBody>
                  <a:tcPr/>
                </a:tc>
                <a:tc>
                  <a:txBody>
                    <a:bodyPr/>
                    <a:lstStyle/>
                    <a:p>
                      <a:r>
                        <a:rPr lang="en-AU" sz="1600" dirty="0" smtClean="0"/>
                        <a:t>The learner is an</a:t>
                      </a:r>
                      <a:r>
                        <a:rPr lang="en-AU" sz="1600" baseline="0" dirty="0" smtClean="0"/>
                        <a:t> information processor, input through output</a:t>
                      </a:r>
                      <a:endParaRPr lang="en-AU" sz="1600" dirty="0"/>
                    </a:p>
                  </a:txBody>
                  <a:tcPr/>
                </a:tc>
                <a:tc>
                  <a:txBody>
                    <a:bodyPr/>
                    <a:lstStyle/>
                    <a:p>
                      <a:r>
                        <a:rPr lang="en-AU" sz="1600" dirty="0" smtClean="0"/>
                        <a:t>The learner is a container/</a:t>
                      </a:r>
                    </a:p>
                    <a:p>
                      <a:r>
                        <a:rPr lang="en-AU" sz="1600" dirty="0" smtClean="0"/>
                        <a:t>vessel</a:t>
                      </a:r>
                      <a:r>
                        <a:rPr lang="en-AU" sz="1600" baseline="0" dirty="0" smtClean="0"/>
                        <a:t> to be filled</a:t>
                      </a:r>
                      <a:r>
                        <a:rPr lang="en-AU" sz="1600" dirty="0" smtClean="0"/>
                        <a:t> </a:t>
                      </a:r>
                      <a:endParaRPr lang="en-AU" sz="1600" dirty="0"/>
                    </a:p>
                  </a:txBody>
                  <a:tcPr/>
                </a:tc>
                <a:tc>
                  <a:txBody>
                    <a:bodyPr/>
                    <a:lstStyle/>
                    <a:p>
                      <a:r>
                        <a:rPr lang="en-AU" sz="1600" dirty="0" smtClean="0"/>
                        <a:t>The learner is a social being and member of a group </a:t>
                      </a:r>
                      <a:endParaRPr lang="en-AU" sz="1600" dirty="0"/>
                    </a:p>
                  </a:txBody>
                  <a:tcPr/>
                </a:tc>
              </a:tr>
              <a:tr h="370840">
                <a:tc>
                  <a:txBody>
                    <a:bodyPr/>
                    <a:lstStyle/>
                    <a:p>
                      <a:r>
                        <a:rPr lang="en-AU" sz="1600" dirty="0" smtClean="0"/>
                        <a:t>The teacher</a:t>
                      </a:r>
                      <a:r>
                        <a:rPr lang="en-AU" sz="1600" baseline="0" dirty="0" smtClean="0"/>
                        <a:t> encourages inquiry, critical thinking and problem solving</a:t>
                      </a:r>
                      <a:endParaRPr lang="en-A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600" dirty="0" smtClean="0"/>
                        <a:t>The teacher encourages self directed</a:t>
                      </a:r>
                      <a:r>
                        <a:rPr lang="en-AU" sz="1600" baseline="0" dirty="0" smtClean="0"/>
                        <a:t> learning centres, indivdualized </a:t>
                      </a:r>
                      <a:endParaRPr lang="en-AU"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600" dirty="0" smtClean="0"/>
                        <a:t>The teacher diagnoses</a:t>
                      </a:r>
                      <a:r>
                        <a:rPr lang="en-AU" sz="1600" baseline="0" dirty="0" smtClean="0"/>
                        <a:t> – prescribes, manages systems, task analysis </a:t>
                      </a:r>
                      <a:endParaRPr lang="en-AU"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600" dirty="0" smtClean="0"/>
                        <a:t>The teacher lectures,</a:t>
                      </a:r>
                      <a:r>
                        <a:rPr lang="en-AU" sz="1600" baseline="0" dirty="0" smtClean="0"/>
                        <a:t> students take notes, memorizes and works through drills </a:t>
                      </a:r>
                      <a:endParaRPr lang="en-AU"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600" dirty="0" smtClean="0"/>
                        <a:t>The teacher creates simulations,</a:t>
                      </a:r>
                      <a:r>
                        <a:rPr lang="en-AU" sz="1600" baseline="0" dirty="0" smtClean="0"/>
                        <a:t> role plays, values awareness </a:t>
                      </a:r>
                      <a:endParaRPr lang="en-AU" sz="1600" dirty="0" smtClean="0"/>
                    </a:p>
                  </a:txBody>
                  <a:tcPr/>
                </a:tc>
              </a:tr>
            </a:tbl>
          </a:graphicData>
        </a:graphic>
      </p:graphicFrame>
      <p:sp>
        <p:nvSpPr>
          <p:cNvPr id="3" name="Title 2"/>
          <p:cNvSpPr>
            <a:spLocks noGrp="1"/>
          </p:cNvSpPr>
          <p:nvPr>
            <p:ph type="title"/>
          </p:nvPr>
        </p:nvSpPr>
        <p:spPr>
          <a:xfrm>
            <a:off x="457200" y="0"/>
            <a:ext cx="8229600" cy="1417638"/>
          </a:xfrm>
        </p:spPr>
        <p:txBody>
          <a:bodyPr>
            <a:normAutofit/>
          </a:bodyPr>
          <a:lstStyle/>
          <a:p>
            <a:r>
              <a:rPr lang="en-AU" sz="3600" dirty="0" smtClean="0"/>
              <a:t>Educational Belief Systems:</a:t>
            </a:r>
            <a:br>
              <a:rPr lang="en-AU" sz="3600" dirty="0" smtClean="0"/>
            </a:br>
            <a:endParaRPr lang="en-AU" sz="3600" dirty="0"/>
          </a:p>
        </p:txBody>
      </p:sp>
      <p:sp>
        <p:nvSpPr>
          <p:cNvPr id="6" name="TextBox 5"/>
          <p:cNvSpPr txBox="1"/>
          <p:nvPr/>
        </p:nvSpPr>
        <p:spPr>
          <a:xfrm>
            <a:off x="2143108" y="785794"/>
            <a:ext cx="6489277" cy="246221"/>
          </a:xfrm>
          <a:prstGeom prst="rect">
            <a:avLst/>
          </a:prstGeom>
          <a:noFill/>
        </p:spPr>
        <p:txBody>
          <a:bodyPr wrap="none" rtlCol="0">
            <a:spAutoFit/>
          </a:bodyPr>
          <a:lstStyle/>
          <a:p>
            <a:r>
              <a:rPr lang="en-AU" sz="1000" dirty="0" smtClean="0"/>
              <a:t>Cognitive Coaching Foundation Seminar, Learning Guide CG0671, Hawker Brownlow Education, 2006</a:t>
            </a:r>
            <a:endParaRPr lang="en-AU" sz="1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14282" y="285728"/>
          <a:ext cx="8229600" cy="62179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AU" dirty="0" smtClean="0"/>
                        <a:t>Can we negotiate/manipulate the objects?</a:t>
                      </a:r>
                      <a:endParaRPr lang="en-AU" dirty="0"/>
                    </a:p>
                  </a:txBody>
                  <a:tcPr/>
                </a:tc>
                <a:tc>
                  <a:txBody>
                    <a:bodyPr/>
                    <a:lstStyle/>
                    <a:p>
                      <a:r>
                        <a:rPr lang="en-AU" dirty="0" smtClean="0"/>
                        <a:t>Yes – a useful step to</a:t>
                      </a:r>
                      <a:r>
                        <a:rPr lang="en-AU" baseline="0" dirty="0" smtClean="0"/>
                        <a:t> have a practice</a:t>
                      </a:r>
                      <a:endParaRPr lang="en-AU" dirty="0"/>
                    </a:p>
                  </a:txBody>
                  <a:tcPr/>
                </a:tc>
              </a:tr>
              <a:tr h="370840">
                <a:tc>
                  <a:txBody>
                    <a:bodyPr/>
                    <a:lstStyle/>
                    <a:p>
                      <a:r>
                        <a:rPr lang="en-AU" dirty="0" smtClean="0"/>
                        <a:t>How do</a:t>
                      </a:r>
                      <a:r>
                        <a:rPr lang="en-AU" baseline="0" dirty="0" smtClean="0"/>
                        <a:t> we get the kids to think about the future of the planet?</a:t>
                      </a:r>
                      <a:endParaRPr lang="en-AU" dirty="0"/>
                    </a:p>
                  </a:txBody>
                  <a:tcPr/>
                </a:tc>
                <a:tc>
                  <a:txBody>
                    <a:bodyPr/>
                    <a:lstStyle/>
                    <a:p>
                      <a:r>
                        <a:rPr lang="en-AU" dirty="0" smtClean="0"/>
                        <a:t>Choose the objects????  Creating parameters or the context – through different lenses</a:t>
                      </a:r>
                      <a:endParaRPr lang="en-AU" dirty="0"/>
                    </a:p>
                  </a:txBody>
                  <a:tcPr/>
                </a:tc>
              </a:tr>
              <a:tr h="370840">
                <a:tc>
                  <a:txBody>
                    <a:bodyPr/>
                    <a:lstStyle/>
                    <a:p>
                      <a:r>
                        <a:rPr lang="en-AU" dirty="0" smtClean="0"/>
                        <a:t>Do teachers model the process?</a:t>
                      </a:r>
                      <a:r>
                        <a:rPr lang="en-AU" baseline="0" dirty="0" smtClean="0"/>
                        <a:t>  When?  How?</a:t>
                      </a:r>
                      <a:endParaRPr lang="en-AU" dirty="0"/>
                    </a:p>
                  </a:txBody>
                  <a:tcPr/>
                </a:tc>
                <a:tc>
                  <a:txBody>
                    <a:bodyPr/>
                    <a:lstStyle/>
                    <a:p>
                      <a:r>
                        <a:rPr lang="en-AU" dirty="0" smtClean="0"/>
                        <a:t>Yes – through their own experience</a:t>
                      </a:r>
                      <a:endParaRPr lang="en-AU" dirty="0"/>
                    </a:p>
                  </a:txBody>
                  <a:tcPr/>
                </a:tc>
              </a:tr>
              <a:tr h="370840">
                <a:tc>
                  <a:txBody>
                    <a:bodyPr/>
                    <a:lstStyle/>
                    <a:p>
                      <a:r>
                        <a:rPr lang="en-AU" dirty="0" smtClean="0"/>
                        <a:t>How do we put this into other</a:t>
                      </a:r>
                      <a:r>
                        <a:rPr lang="en-AU" baseline="0" dirty="0" smtClean="0"/>
                        <a:t> areas of the school?</a:t>
                      </a:r>
                      <a:endParaRPr lang="en-AU" dirty="0"/>
                    </a:p>
                  </a:txBody>
                  <a:tcPr/>
                </a:tc>
                <a:tc>
                  <a:txBody>
                    <a:bodyPr/>
                    <a:lstStyle/>
                    <a:p>
                      <a:r>
                        <a:rPr lang="en-AU" dirty="0" smtClean="0"/>
                        <a:t>Slowly – strategically</a:t>
                      </a:r>
                      <a:r>
                        <a:rPr lang="en-AU" baseline="0" dirty="0" smtClean="0"/>
                        <a:t> – demonstrate success – link with what is already happening</a:t>
                      </a:r>
                      <a:endParaRPr lang="en-AU" dirty="0"/>
                    </a:p>
                  </a:txBody>
                  <a:tcPr/>
                </a:tc>
              </a:tr>
              <a:tr h="370840">
                <a:tc>
                  <a:txBody>
                    <a:bodyPr/>
                    <a:lstStyle/>
                    <a:p>
                      <a:r>
                        <a:rPr lang="en-AU" dirty="0" smtClean="0"/>
                        <a:t>Where and how do we organise Professional</a:t>
                      </a:r>
                      <a:r>
                        <a:rPr lang="en-AU" baseline="0" dirty="0" smtClean="0"/>
                        <a:t> Learning?</a:t>
                      </a:r>
                      <a:endParaRPr lang="en-AU" dirty="0"/>
                    </a:p>
                  </a:txBody>
                  <a:tcPr/>
                </a:tc>
                <a:tc>
                  <a:txBody>
                    <a:bodyPr/>
                    <a:lstStyle/>
                    <a:p>
                      <a:r>
                        <a:rPr lang="en-AU" dirty="0" smtClean="0"/>
                        <a:t>Share what we have done – stay connected, create a community of practice</a:t>
                      </a:r>
                      <a:endParaRPr lang="en-AU" dirty="0"/>
                    </a:p>
                  </a:txBody>
                  <a:tcPr/>
                </a:tc>
              </a:tr>
              <a:tr h="370840">
                <a:tc>
                  <a:txBody>
                    <a:bodyPr/>
                    <a:lstStyle/>
                    <a:p>
                      <a:r>
                        <a:rPr lang="en-AU" dirty="0" smtClean="0"/>
                        <a:t>How do we map inquiry learning across the school?</a:t>
                      </a:r>
                      <a:endParaRPr lang="en-AU" dirty="0"/>
                    </a:p>
                  </a:txBody>
                  <a:tcPr/>
                </a:tc>
                <a:tc>
                  <a:txBody>
                    <a:bodyPr/>
                    <a:lstStyle/>
                    <a:p>
                      <a:r>
                        <a:rPr lang="en-AU" dirty="0" smtClean="0"/>
                        <a:t>Link with what teachers have already identified – defining - map</a:t>
                      </a:r>
                      <a:endParaRPr lang="en-AU" dirty="0"/>
                    </a:p>
                  </a:txBody>
                  <a:tcPr/>
                </a:tc>
              </a:tr>
              <a:tr h="370840">
                <a:tc>
                  <a:txBody>
                    <a:bodyPr/>
                    <a:lstStyle/>
                    <a:p>
                      <a:r>
                        <a:rPr lang="en-AU" dirty="0" smtClean="0"/>
                        <a:t>How</a:t>
                      </a:r>
                      <a:r>
                        <a:rPr lang="en-AU" baseline="0" dirty="0" smtClean="0"/>
                        <a:t> do we scaffold inquiry learning across year levels?</a:t>
                      </a:r>
                      <a:endParaRPr lang="en-AU" dirty="0"/>
                    </a:p>
                  </a:txBody>
                  <a:tcPr/>
                </a:tc>
                <a:tc>
                  <a:txBody>
                    <a:bodyPr/>
                    <a:lstStyle/>
                    <a:p>
                      <a:r>
                        <a:rPr lang="en-AU" dirty="0" smtClean="0"/>
                        <a:t>Gradual releasing of responsibility – hands</a:t>
                      </a:r>
                      <a:r>
                        <a:rPr lang="en-AU" baseline="0" dirty="0" smtClean="0"/>
                        <a:t> on modelling – common language across the school</a:t>
                      </a:r>
                      <a:endParaRPr lang="en-AU" dirty="0"/>
                    </a:p>
                  </a:txBody>
                  <a:tcPr/>
                </a:tc>
              </a:tr>
              <a:tr h="370840">
                <a:tc>
                  <a:txBody>
                    <a:bodyPr/>
                    <a:lstStyle/>
                    <a:p>
                      <a:r>
                        <a:rPr lang="en-AU" dirty="0" smtClean="0"/>
                        <a:t>How will we order or sequence Inquiry learning projects?</a:t>
                      </a:r>
                      <a:endParaRPr lang="en-AU" dirty="0"/>
                    </a:p>
                  </a:txBody>
                  <a:tcPr/>
                </a:tc>
                <a:tc>
                  <a:txBody>
                    <a:bodyPr/>
                    <a:lstStyle/>
                    <a:p>
                      <a:endParaRPr lang="en-AU" dirty="0"/>
                    </a:p>
                  </a:txBody>
                  <a:tcPr/>
                </a:tc>
              </a:tr>
            </a:tbl>
          </a:graphicData>
        </a:graphic>
      </p:graphicFrame>
      <p:sp>
        <p:nvSpPr>
          <p:cNvPr id="3" name="Title 2"/>
          <p:cNvSpPr>
            <a:spLocks noGrp="1"/>
          </p:cNvSpPr>
          <p:nvPr>
            <p:ph type="title"/>
          </p:nvPr>
        </p:nvSpPr>
        <p:spPr/>
        <p:txBody>
          <a:bodyPr/>
          <a:lstStyle/>
          <a:p>
            <a:r>
              <a:rPr lang="en-AU" dirty="0" smtClean="0"/>
              <a:t>Answering our Questions:</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AU" sz="1600" dirty="0" smtClean="0"/>
              <a:t>Buy in, sell with your staff, cant do it on your own, need support, work on the vision, discussion, examples, facilitate, grow and make it their own over time, create and provide opportunities for innovation to happen, leader needs to be a part, modelling, being part of the professional conversation</a:t>
            </a:r>
          </a:p>
          <a:p>
            <a:r>
              <a:rPr lang="en-AU" sz="1600" dirty="0" smtClean="0"/>
              <a:t>I, we, ... Subjectivity/Objectivity &amp; Individual/Collective – finding the space that creates the most results, creating workable system taking into account the individual culture etc – spider needs to weave it all together to create an intricate web</a:t>
            </a:r>
          </a:p>
          <a:p>
            <a:r>
              <a:rPr lang="en-AU" sz="1600" dirty="0" smtClean="0"/>
              <a:t>Someone who cares and is looking after the bigger picture, looking at the little parts, being able to look after the world and hand it over – sustainability, empowerment, self responsibility, allowing other people into that leadership, trust , relationships</a:t>
            </a:r>
          </a:p>
          <a:p>
            <a:r>
              <a:rPr lang="en-AU" sz="1600" dirty="0" smtClean="0"/>
              <a:t>I, we ... Individual/interior – how do we get people to come on the journey with us?, systems – everyone and everybody has ownership, cover all 4 quadrants</a:t>
            </a:r>
          </a:p>
          <a:p>
            <a:r>
              <a:rPr lang="en-AU" sz="1600" dirty="0" smtClean="0"/>
              <a:t>Whose objectives?  Contradictions – end points and series of objectives, how do we work with the people we have?, we need everyone on board – draw support over time, to get everyone moving in the one direction, providing what individuals need to get on board, resilience of the group, discuss concerns, group agreement and shared direction, </a:t>
            </a:r>
          </a:p>
          <a:p>
            <a:r>
              <a:rPr lang="en-AU" sz="1600" dirty="0" smtClean="0"/>
              <a:t>Trust, professional respect,</a:t>
            </a:r>
          </a:p>
          <a:p>
            <a:endParaRPr lang="en-AU" sz="1600" dirty="0" smtClean="0"/>
          </a:p>
          <a:p>
            <a:endParaRPr lang="en-AU" sz="1600" dirty="0" smtClean="0"/>
          </a:p>
          <a:p>
            <a:endParaRPr lang="en-AU" sz="1600" dirty="0" smtClean="0"/>
          </a:p>
        </p:txBody>
      </p:sp>
      <p:sp>
        <p:nvSpPr>
          <p:cNvPr id="3" name="Title 2"/>
          <p:cNvSpPr>
            <a:spLocks noGrp="1"/>
          </p:cNvSpPr>
          <p:nvPr>
            <p:ph type="title"/>
          </p:nvPr>
        </p:nvSpPr>
        <p:spPr/>
        <p:txBody>
          <a:bodyPr>
            <a:normAutofit fontScale="90000"/>
          </a:bodyPr>
          <a:lstStyle/>
          <a:p>
            <a:r>
              <a:rPr lang="en-AU" dirty="0" smtClean="0"/>
              <a:t>Leadership – our interpretations:</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57158" y="223051"/>
          <a:ext cx="8229600" cy="6909269"/>
        </p:xfrm>
        <a:graphic>
          <a:graphicData uri="http://schemas.openxmlformats.org/drawingml/2006/table">
            <a:tbl>
              <a:tblPr firstRow="1" bandRow="1">
                <a:tableStyleId>{5C22544A-7EE6-4342-B048-85BDC9FD1C3A}</a:tableStyleId>
              </a:tblPr>
              <a:tblGrid>
                <a:gridCol w="4114800"/>
                <a:gridCol w="4114800"/>
              </a:tblGrid>
              <a:tr h="769857">
                <a:tc>
                  <a:txBody>
                    <a:bodyPr/>
                    <a:lstStyle/>
                    <a:p>
                      <a:r>
                        <a:rPr lang="en-AU" dirty="0" smtClean="0"/>
                        <a:t>Can an experience be a starting place for an inquiry project?</a:t>
                      </a:r>
                      <a:endParaRPr lang="en-AU" dirty="0"/>
                    </a:p>
                  </a:txBody>
                  <a:tcPr/>
                </a:tc>
                <a:tc>
                  <a:txBody>
                    <a:bodyPr/>
                    <a:lstStyle/>
                    <a:p>
                      <a:r>
                        <a:rPr lang="en-AU" dirty="0" smtClean="0"/>
                        <a:t>Yes – its up</a:t>
                      </a:r>
                      <a:r>
                        <a:rPr lang="en-AU" baseline="0" dirty="0" smtClean="0"/>
                        <a:t> to you... Providing it can be  made concrete</a:t>
                      </a:r>
                      <a:endParaRPr lang="en-AU" dirty="0"/>
                    </a:p>
                  </a:txBody>
                  <a:tcPr/>
                </a:tc>
              </a:tr>
              <a:tr h="1192297">
                <a:tc>
                  <a:txBody>
                    <a:bodyPr/>
                    <a:lstStyle/>
                    <a:p>
                      <a:r>
                        <a:rPr lang="en-AU" dirty="0" smtClean="0"/>
                        <a:t>What objects do we choose – whole class or individual?</a:t>
                      </a:r>
                      <a:endParaRPr lang="en-AU" dirty="0"/>
                    </a:p>
                  </a:txBody>
                  <a:tcPr/>
                </a:tc>
                <a:tc>
                  <a:txBody>
                    <a:bodyPr/>
                    <a:lstStyle/>
                    <a:p>
                      <a:r>
                        <a:rPr lang="en-AU" dirty="0" smtClean="0"/>
                        <a:t>Where you feel</a:t>
                      </a:r>
                      <a:r>
                        <a:rPr lang="en-AU" baseline="0" dirty="0" smtClean="0"/>
                        <a:t> most comfortable starting – individual to be aimed for – sequence of engagement personal /concrete </a:t>
                      </a:r>
                      <a:endParaRPr lang="en-AU" dirty="0"/>
                    </a:p>
                  </a:txBody>
                  <a:tcPr/>
                </a:tc>
              </a:tr>
              <a:tr h="642006">
                <a:tc>
                  <a:txBody>
                    <a:bodyPr/>
                    <a:lstStyle/>
                    <a:p>
                      <a:r>
                        <a:rPr lang="en-AU" dirty="0" smtClean="0"/>
                        <a:t>How do we do this in an ESL environment?</a:t>
                      </a:r>
                      <a:endParaRPr lang="en-AU" dirty="0"/>
                    </a:p>
                  </a:txBody>
                  <a:tcPr/>
                </a:tc>
                <a:tc>
                  <a:txBody>
                    <a:bodyPr/>
                    <a:lstStyle/>
                    <a:p>
                      <a:r>
                        <a:rPr lang="en-AU" dirty="0" smtClean="0"/>
                        <a:t>We are Learning about</a:t>
                      </a:r>
                      <a:r>
                        <a:rPr lang="en-AU" baseline="0" dirty="0" smtClean="0"/>
                        <a:t> – Damien’s example – unpacking the language</a:t>
                      </a:r>
                      <a:r>
                        <a:rPr lang="en-AU" dirty="0" smtClean="0"/>
                        <a:t> </a:t>
                      </a:r>
                      <a:endParaRPr lang="en-AU" dirty="0"/>
                    </a:p>
                  </a:txBody>
                  <a:tcPr/>
                </a:tc>
              </a:tr>
              <a:tr h="642006">
                <a:tc>
                  <a:txBody>
                    <a:bodyPr/>
                    <a:lstStyle/>
                    <a:p>
                      <a:r>
                        <a:rPr lang="en-AU" dirty="0" smtClean="0"/>
                        <a:t>What are the resourcing implications $ required?</a:t>
                      </a:r>
                      <a:endParaRPr lang="en-AU" dirty="0"/>
                    </a:p>
                  </a:txBody>
                  <a:tcPr/>
                </a:tc>
                <a:tc>
                  <a:txBody>
                    <a:bodyPr/>
                    <a:lstStyle/>
                    <a:p>
                      <a:r>
                        <a:rPr lang="en-AU" dirty="0" smtClean="0"/>
                        <a:t>?????????? Each other. School</a:t>
                      </a:r>
                      <a:r>
                        <a:rPr lang="en-AU" baseline="0" dirty="0" smtClean="0"/>
                        <a:t> based budget, structures ...</a:t>
                      </a:r>
                      <a:endParaRPr lang="en-AU" dirty="0"/>
                    </a:p>
                  </a:txBody>
                  <a:tcPr/>
                </a:tc>
              </a:tr>
              <a:tr h="642006">
                <a:tc>
                  <a:txBody>
                    <a:bodyPr/>
                    <a:lstStyle/>
                    <a:p>
                      <a:r>
                        <a:rPr lang="en-AU" dirty="0" smtClean="0"/>
                        <a:t>How do I work with this with</a:t>
                      </a:r>
                      <a:r>
                        <a:rPr lang="en-AU" baseline="0" dirty="0" smtClean="0"/>
                        <a:t> an age range in students from 2 – 22?</a:t>
                      </a:r>
                      <a:endParaRPr lang="en-AU" dirty="0"/>
                    </a:p>
                  </a:txBody>
                  <a:tcPr/>
                </a:tc>
                <a:tc>
                  <a:txBody>
                    <a:bodyPr/>
                    <a:lstStyle/>
                    <a:p>
                      <a:r>
                        <a:rPr lang="en-AU" dirty="0" smtClean="0"/>
                        <a:t>Work with the adults – personalised</a:t>
                      </a:r>
                      <a:r>
                        <a:rPr lang="en-AU" baseline="0" dirty="0" smtClean="0"/>
                        <a:t> projects – multi-aged – peer mentoring groups</a:t>
                      </a:r>
                      <a:endParaRPr lang="en-AU" dirty="0"/>
                    </a:p>
                  </a:txBody>
                  <a:tcPr/>
                </a:tc>
              </a:tr>
              <a:tr h="366861">
                <a:tc>
                  <a:txBody>
                    <a:bodyPr/>
                    <a:lstStyle/>
                    <a:p>
                      <a:r>
                        <a:rPr lang="en-AU" dirty="0" smtClean="0"/>
                        <a:t>How does this link</a:t>
                      </a:r>
                      <a:r>
                        <a:rPr lang="en-AU" baseline="0" dirty="0" smtClean="0"/>
                        <a:t> with DOL? PLP?</a:t>
                      </a:r>
                      <a:endParaRPr lang="en-AU" dirty="0"/>
                    </a:p>
                  </a:txBody>
                  <a:tcPr/>
                </a:tc>
                <a:tc>
                  <a:txBody>
                    <a:bodyPr/>
                    <a:lstStyle/>
                    <a:p>
                      <a:r>
                        <a:rPr lang="en-AU" dirty="0" smtClean="0"/>
                        <a:t>Backward map from PLP – review PLP – use inquiry learning as a task</a:t>
                      </a:r>
                    </a:p>
                    <a:p>
                      <a:endParaRPr lang="en-AU" dirty="0"/>
                    </a:p>
                  </a:txBody>
                  <a:tcPr/>
                </a:tc>
              </a:tr>
              <a:tr h="642006">
                <a:tc>
                  <a:txBody>
                    <a:bodyPr/>
                    <a:lstStyle/>
                    <a:p>
                      <a:r>
                        <a:rPr lang="en-AU" dirty="0" smtClean="0"/>
                        <a:t>How can we move forward to the 3</a:t>
                      </a:r>
                      <a:r>
                        <a:rPr lang="en-AU" baseline="30000" dirty="0" smtClean="0"/>
                        <a:t>rd</a:t>
                      </a:r>
                      <a:r>
                        <a:rPr lang="en-AU" dirty="0" smtClean="0"/>
                        <a:t> place</a:t>
                      </a:r>
                      <a:endParaRPr lang="en-AU" dirty="0"/>
                    </a:p>
                  </a:txBody>
                  <a:tcPr/>
                </a:tc>
                <a:tc>
                  <a:txBody>
                    <a:bodyPr/>
                    <a:lstStyle/>
                    <a:p>
                      <a:r>
                        <a:rPr lang="en-AU" dirty="0" smtClean="0"/>
                        <a:t>???? Open dialogue/research</a:t>
                      </a:r>
                      <a:endParaRPr lang="en-AU" dirty="0"/>
                    </a:p>
                  </a:txBody>
                  <a:tcPr/>
                </a:tc>
              </a:tr>
              <a:tr h="1192297">
                <a:tc>
                  <a:txBody>
                    <a:bodyPr/>
                    <a:lstStyle/>
                    <a:p>
                      <a:r>
                        <a:rPr lang="en-AU" dirty="0" smtClean="0"/>
                        <a:t>How</a:t>
                      </a:r>
                      <a:r>
                        <a:rPr lang="en-AU" baseline="0" dirty="0" smtClean="0"/>
                        <a:t> do we juggle the curriculum constraints with objects/concepts/issue/ experience/ artefact/ place?</a:t>
                      </a:r>
                      <a:endParaRPr lang="en-AU" dirty="0"/>
                    </a:p>
                  </a:txBody>
                  <a:tcPr/>
                </a:tc>
                <a:tc>
                  <a:txBody>
                    <a:bodyPr/>
                    <a:lstStyle/>
                    <a:p>
                      <a:endParaRPr lang="en-AU" dirty="0"/>
                    </a:p>
                  </a:txBody>
                  <a:tcPr/>
                </a:tc>
              </a:tr>
            </a:tbl>
          </a:graphicData>
        </a:graphic>
      </p:graphicFrame>
      <p:sp>
        <p:nvSpPr>
          <p:cNvPr id="3" name="Title 2"/>
          <p:cNvSpPr>
            <a:spLocks noGrp="1"/>
          </p:cNvSpPr>
          <p:nvPr>
            <p:ph type="title"/>
          </p:nvPr>
        </p:nvSpPr>
        <p:spPr/>
        <p:txBody>
          <a:bodyPr>
            <a:normAutofit fontScale="90000"/>
          </a:bodyPr>
          <a:lstStyle/>
          <a:p>
            <a:r>
              <a:rPr lang="en-AU" dirty="0" smtClean="0"/>
              <a:t>Answering Our Questions Cont’d</a:t>
            </a: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27482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AU" dirty="0" smtClean="0"/>
                        <a:t>What can we negotiate?</a:t>
                      </a:r>
                      <a:endParaRPr lang="en-AU" dirty="0"/>
                    </a:p>
                  </a:txBody>
                  <a:tcPr/>
                </a:tc>
                <a:tc>
                  <a:txBody>
                    <a:bodyPr/>
                    <a:lstStyle/>
                    <a:p>
                      <a:r>
                        <a:rPr lang="en-AU" dirty="0" smtClean="0"/>
                        <a:t>Everything!!!!!!!</a:t>
                      </a:r>
                      <a:endParaRPr lang="en-AU" dirty="0"/>
                    </a:p>
                  </a:txBody>
                  <a:tcPr/>
                </a:tc>
              </a:tr>
              <a:tr h="370840">
                <a:tc>
                  <a:txBody>
                    <a:bodyPr/>
                    <a:lstStyle/>
                    <a:p>
                      <a:r>
                        <a:rPr lang="en-AU" dirty="0" smtClean="0"/>
                        <a:t>Does it lose</a:t>
                      </a:r>
                      <a:r>
                        <a:rPr lang="en-AU" baseline="0" dirty="0" smtClean="0"/>
                        <a:t> its value over time?</a:t>
                      </a:r>
                      <a:endParaRPr lang="en-AU" dirty="0"/>
                    </a:p>
                  </a:txBody>
                  <a:tcPr/>
                </a:tc>
                <a:tc>
                  <a:txBody>
                    <a:bodyPr/>
                    <a:lstStyle/>
                    <a:p>
                      <a:r>
                        <a:rPr lang="en-AU" dirty="0" smtClean="0"/>
                        <a:t>Avoid</a:t>
                      </a:r>
                      <a:r>
                        <a:rPr lang="en-AU" baseline="0" dirty="0" smtClean="0"/>
                        <a:t> boredom – needs to be managed – mapping – grow the range of opportunities</a:t>
                      </a:r>
                      <a:endParaRPr lang="en-AU" dirty="0"/>
                    </a:p>
                  </a:txBody>
                  <a:tcPr/>
                </a:tc>
              </a:tr>
              <a:tr h="370840">
                <a:tc>
                  <a:txBody>
                    <a:bodyPr/>
                    <a:lstStyle/>
                    <a:p>
                      <a:r>
                        <a:rPr lang="en-AU" dirty="0" smtClean="0"/>
                        <a:t>What teacher professional</a:t>
                      </a:r>
                      <a:r>
                        <a:rPr lang="en-AU" baseline="0" dirty="0" smtClean="0"/>
                        <a:t> learning do we need to do?</a:t>
                      </a:r>
                      <a:endParaRPr lang="en-AU" dirty="0"/>
                    </a:p>
                  </a:txBody>
                  <a:tcPr/>
                </a:tc>
                <a:tc>
                  <a:txBody>
                    <a:bodyPr/>
                    <a:lstStyle/>
                    <a:p>
                      <a:r>
                        <a:rPr lang="en-AU" dirty="0" smtClean="0"/>
                        <a:t>Appreciative Inquiry </a:t>
                      </a:r>
                    </a:p>
                    <a:p>
                      <a:r>
                        <a:rPr lang="en-AU" dirty="0" smtClean="0"/>
                        <a:t>APIF</a:t>
                      </a:r>
                    </a:p>
                    <a:p>
                      <a:r>
                        <a:rPr lang="en-AU" dirty="0" smtClean="0"/>
                        <a:t>Team Teaching</a:t>
                      </a:r>
                    </a:p>
                    <a:p>
                      <a:r>
                        <a:rPr lang="en-AU" dirty="0" smtClean="0"/>
                        <a:t>Community</a:t>
                      </a:r>
                      <a:r>
                        <a:rPr lang="en-AU" baseline="0" dirty="0" smtClean="0"/>
                        <a:t> of Learning</a:t>
                      </a:r>
                    </a:p>
                    <a:p>
                      <a:r>
                        <a:rPr lang="en-AU" baseline="0" smtClean="0"/>
                        <a:t>AGQTP</a:t>
                      </a:r>
                      <a:endParaRPr lang="en-AU" dirty="0"/>
                    </a:p>
                  </a:txBody>
                  <a:tcPr/>
                </a:tc>
              </a:tr>
            </a:tbl>
          </a:graphicData>
        </a:graphic>
      </p:graphicFrame>
      <p:sp>
        <p:nvSpPr>
          <p:cNvPr id="3" name="Title 2"/>
          <p:cNvSpPr>
            <a:spLocks noGrp="1"/>
          </p:cNvSpPr>
          <p:nvPr>
            <p:ph type="title"/>
          </p:nvPr>
        </p:nvSpPr>
        <p:spPr/>
        <p:txBody>
          <a:bodyPr>
            <a:normAutofit fontScale="90000"/>
          </a:bodyPr>
          <a:lstStyle/>
          <a:p>
            <a:r>
              <a:rPr lang="en-AU" dirty="0" smtClean="0"/>
              <a:t>Answering Our Questions Cont’d</a:t>
            </a:r>
            <a:endParaRPr lang="en-A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endParaRPr lang="en-AU" dirty="0" smtClean="0"/>
          </a:p>
          <a:p>
            <a:pPr>
              <a:buNone/>
            </a:pPr>
            <a:r>
              <a:rPr lang="en-AU" sz="5100" i="1" dirty="0" smtClean="0">
                <a:solidFill>
                  <a:srgbClr val="0070C0"/>
                </a:solidFill>
              </a:rPr>
              <a:t>How do we turn intention into reality?</a:t>
            </a:r>
          </a:p>
          <a:p>
            <a:pPr>
              <a:buNone/>
            </a:pPr>
            <a:r>
              <a:rPr lang="en-AU" sz="5100" i="1" dirty="0" smtClean="0">
                <a:solidFill>
                  <a:srgbClr val="0070C0"/>
                </a:solidFill>
              </a:rPr>
              <a:t>How do we take people from where they are, to where they want or need to be?:</a:t>
            </a:r>
          </a:p>
          <a:p>
            <a:pPr>
              <a:buNone/>
            </a:pPr>
            <a:endParaRPr lang="en-AU" i="1" dirty="0" smtClean="0">
              <a:solidFill>
                <a:srgbClr val="0070C0"/>
              </a:solidFill>
            </a:endParaRPr>
          </a:p>
          <a:p>
            <a:r>
              <a:rPr lang="en-AU" sz="4400" dirty="0" smtClean="0"/>
              <a:t>start with data and students</a:t>
            </a:r>
          </a:p>
          <a:p>
            <a:r>
              <a:rPr lang="en-AU" sz="4400" dirty="0" smtClean="0"/>
              <a:t>work together – </a:t>
            </a:r>
            <a:r>
              <a:rPr lang="en-AU" sz="4400" i="1" dirty="0" smtClean="0"/>
              <a:t>teachers as researchers</a:t>
            </a:r>
          </a:p>
          <a:p>
            <a:r>
              <a:rPr lang="en-AU" sz="4400" dirty="0" smtClean="0"/>
              <a:t>share/create a positive vision:</a:t>
            </a:r>
          </a:p>
          <a:p>
            <a:pPr lvl="8"/>
            <a:r>
              <a:rPr lang="en-AU" sz="2600" dirty="0" smtClean="0"/>
              <a:t>Values</a:t>
            </a:r>
          </a:p>
          <a:p>
            <a:pPr lvl="8"/>
            <a:r>
              <a:rPr lang="en-AU" sz="2600" dirty="0" smtClean="0"/>
              <a:t>Discourse</a:t>
            </a:r>
          </a:p>
          <a:p>
            <a:pPr lvl="8"/>
            <a:r>
              <a:rPr lang="en-AU" sz="2600" dirty="0" smtClean="0"/>
              <a:t>Practices</a:t>
            </a:r>
            <a:endParaRPr lang="en-AU" sz="4500" dirty="0" smtClean="0"/>
          </a:p>
          <a:p>
            <a:r>
              <a:rPr lang="en-AU" sz="4400" dirty="0" smtClean="0"/>
              <a:t>plan learning cycles over time</a:t>
            </a:r>
          </a:p>
          <a:p>
            <a:r>
              <a:rPr lang="en-AU" sz="4400" dirty="0" smtClean="0"/>
              <a:t>inquiry @ 4 levels:</a:t>
            </a:r>
          </a:p>
          <a:p>
            <a:pPr lvl="8"/>
            <a:r>
              <a:rPr lang="en-AU" sz="2600" dirty="0" smtClean="0"/>
              <a:t>Students</a:t>
            </a:r>
          </a:p>
          <a:p>
            <a:pPr lvl="8"/>
            <a:r>
              <a:rPr lang="en-AU" sz="2600" dirty="0" smtClean="0"/>
              <a:t>Teachers</a:t>
            </a:r>
          </a:p>
          <a:p>
            <a:pPr lvl="8"/>
            <a:r>
              <a:rPr lang="en-AU" sz="2600" dirty="0" smtClean="0"/>
              <a:t>Leaders</a:t>
            </a:r>
          </a:p>
          <a:p>
            <a:pPr lvl="8"/>
            <a:r>
              <a:rPr lang="en-AU" sz="2600" dirty="0" smtClean="0"/>
              <a:t>Community</a:t>
            </a:r>
          </a:p>
          <a:p>
            <a:endParaRPr lang="en-AU" dirty="0" smtClean="0"/>
          </a:p>
          <a:p>
            <a:endParaRPr lang="en-AU" dirty="0" smtClean="0"/>
          </a:p>
          <a:p>
            <a:endParaRPr lang="en-AU" dirty="0"/>
          </a:p>
        </p:txBody>
      </p:sp>
      <p:sp>
        <p:nvSpPr>
          <p:cNvPr id="3" name="Title 2"/>
          <p:cNvSpPr>
            <a:spLocks noGrp="1"/>
          </p:cNvSpPr>
          <p:nvPr>
            <p:ph type="title"/>
          </p:nvPr>
        </p:nvSpPr>
        <p:spPr/>
        <p:txBody>
          <a:bodyPr>
            <a:normAutofit fontScale="90000"/>
          </a:bodyPr>
          <a:lstStyle/>
          <a:p>
            <a:r>
              <a:rPr lang="en-GB" dirty="0" smtClean="0">
                <a:solidFill>
                  <a:srgbClr val="00B050"/>
                </a:solidFill>
              </a:rPr>
              <a:t/>
            </a:r>
            <a:br>
              <a:rPr lang="en-GB" dirty="0" smtClean="0">
                <a:solidFill>
                  <a:srgbClr val="00B050"/>
                </a:solidFill>
              </a:rPr>
            </a:br>
            <a:r>
              <a:rPr lang="en-GB" dirty="0" smtClean="0">
                <a:solidFill>
                  <a:srgbClr val="00B050"/>
                </a:solidFill>
              </a:rPr>
              <a:t/>
            </a:r>
            <a:br>
              <a:rPr lang="en-GB" dirty="0" smtClean="0">
                <a:solidFill>
                  <a:srgbClr val="00B050"/>
                </a:solidFill>
              </a:rPr>
            </a:br>
            <a:r>
              <a:rPr lang="en-GB" dirty="0" smtClean="0">
                <a:solidFill>
                  <a:srgbClr val="00B050"/>
                </a:solidFill>
              </a:rPr>
              <a:t>How are we going to get to where we want to be? </a:t>
            </a:r>
            <a:r>
              <a:rPr lang="en-AU" dirty="0" smtClean="0"/>
              <a:t/>
            </a:r>
            <a:br>
              <a:rPr lang="en-AU" dirty="0" smtClean="0"/>
            </a:br>
            <a:r>
              <a:rPr lang="en-AU" dirty="0" smtClean="0"/>
              <a:t/>
            </a:r>
            <a:br>
              <a:rPr lang="en-AU" dirty="0" smtClean="0"/>
            </a:br>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14275" y="1480167"/>
          <a:ext cx="8715442" cy="5294689"/>
        </p:xfrm>
        <a:graphic>
          <a:graphicData uri="http://schemas.openxmlformats.org/drawingml/2006/table">
            <a:tbl>
              <a:tblPr firstRow="1" bandRow="1">
                <a:tableStyleId>{5C22544A-7EE6-4342-B048-85BDC9FD1C3A}</a:tableStyleId>
              </a:tblPr>
              <a:tblGrid>
                <a:gridCol w="1214453"/>
                <a:gridCol w="642942"/>
                <a:gridCol w="785818"/>
                <a:gridCol w="642942"/>
                <a:gridCol w="571504"/>
                <a:gridCol w="500061"/>
                <a:gridCol w="726287"/>
                <a:gridCol w="726287"/>
                <a:gridCol w="726287"/>
                <a:gridCol w="726287"/>
                <a:gridCol w="726287"/>
                <a:gridCol w="726287"/>
              </a:tblGrid>
              <a:tr h="1608353">
                <a:tc>
                  <a:txBody>
                    <a:bodyPr/>
                    <a:lstStyle/>
                    <a:p>
                      <a:endParaRPr lang="en-AU" sz="1400" dirty="0" smtClean="0"/>
                    </a:p>
                    <a:p>
                      <a:endParaRPr lang="en-AU" sz="1400" dirty="0" smtClean="0"/>
                    </a:p>
                    <a:p>
                      <a:endParaRPr lang="en-AU" sz="1400" dirty="0" smtClean="0"/>
                    </a:p>
                    <a:p>
                      <a:endParaRPr lang="en-AU" sz="1400" dirty="0" smtClean="0"/>
                    </a:p>
                    <a:p>
                      <a:endParaRPr lang="en-AU" sz="1400" dirty="0" smtClean="0"/>
                    </a:p>
                    <a:p>
                      <a:endParaRPr lang="en-AU" sz="1400" dirty="0" smtClean="0"/>
                    </a:p>
                    <a:p>
                      <a:endParaRPr lang="en-AU" sz="1400" dirty="0" smtClean="0"/>
                    </a:p>
                    <a:p>
                      <a:endParaRPr lang="en-AU" sz="1400" dirty="0" smtClean="0"/>
                    </a:p>
                  </a:txBody>
                  <a:tcPr/>
                </a:tc>
                <a:tc>
                  <a:txBody>
                    <a:bodyPr/>
                    <a:lstStyle/>
                    <a:p>
                      <a:r>
                        <a:rPr lang="en-AU" sz="1400" dirty="0" smtClean="0"/>
                        <a:t>Classroom</a:t>
                      </a:r>
                      <a:r>
                        <a:rPr lang="en-AU" sz="1400" baseline="0" dirty="0" smtClean="0"/>
                        <a:t> </a:t>
                      </a:r>
                    </a:p>
                    <a:p>
                      <a:r>
                        <a:rPr lang="en-AU" sz="1400" baseline="0" dirty="0" smtClean="0"/>
                        <a:t>Teaching</a:t>
                      </a:r>
                      <a:endParaRPr lang="en-AU" sz="1400" dirty="0"/>
                    </a:p>
                  </a:txBody>
                  <a:tcPr vert="vert270"/>
                </a:tc>
                <a:tc>
                  <a:txBody>
                    <a:bodyPr/>
                    <a:lstStyle/>
                    <a:p>
                      <a:r>
                        <a:rPr lang="en-AU" sz="1400" dirty="0" smtClean="0"/>
                        <a:t>Student</a:t>
                      </a:r>
                      <a:r>
                        <a:rPr lang="en-AU" sz="1400" baseline="0" dirty="0" smtClean="0"/>
                        <a:t> Learning, </a:t>
                      </a:r>
                      <a:r>
                        <a:rPr lang="en-AU" sz="1400" dirty="0" smtClean="0"/>
                        <a:t>Standards &amp; Targets</a:t>
                      </a:r>
                      <a:endParaRPr lang="en-AU" sz="1400" dirty="0"/>
                    </a:p>
                  </a:txBody>
                  <a:tcPr vert="vert270"/>
                </a:tc>
                <a:tc>
                  <a:txBody>
                    <a:bodyPr/>
                    <a:lstStyle/>
                    <a:p>
                      <a:r>
                        <a:rPr lang="en-AU" sz="1400" dirty="0" smtClean="0"/>
                        <a:t>Monitoring &amp; Assessment</a:t>
                      </a:r>
                      <a:endParaRPr lang="en-AU" sz="1400" dirty="0"/>
                    </a:p>
                  </a:txBody>
                  <a:tcPr vert="vert270"/>
                </a:tc>
                <a:tc>
                  <a:txBody>
                    <a:bodyPr/>
                    <a:lstStyle/>
                    <a:p>
                      <a:r>
                        <a:rPr lang="en-AU" sz="1400" dirty="0" smtClean="0"/>
                        <a:t>Leadership</a:t>
                      </a:r>
                      <a:endParaRPr lang="en-AU" sz="1400" dirty="0"/>
                    </a:p>
                  </a:txBody>
                  <a:tcPr vert="vert270"/>
                </a:tc>
                <a:tc>
                  <a:txBody>
                    <a:bodyPr/>
                    <a:lstStyle/>
                    <a:p>
                      <a:r>
                        <a:rPr lang="en-AU" sz="1400" dirty="0" smtClean="0"/>
                        <a:t>Partnerships</a:t>
                      </a:r>
                      <a:endParaRPr lang="en-AU" sz="1400" dirty="0"/>
                    </a:p>
                  </a:txBody>
                  <a:tcPr vert="vert270"/>
                </a:tc>
                <a:tc>
                  <a:txBody>
                    <a:bodyPr/>
                    <a:lstStyle/>
                    <a:p>
                      <a:r>
                        <a:rPr lang="en-AU" sz="1400" dirty="0" smtClean="0"/>
                        <a:t>Intervention</a:t>
                      </a:r>
                      <a:r>
                        <a:rPr lang="en-AU" sz="1400" baseline="0" dirty="0" smtClean="0"/>
                        <a:t> &amp; special assistance</a:t>
                      </a:r>
                      <a:endParaRPr lang="en-AU" sz="1400" dirty="0"/>
                    </a:p>
                  </a:txBody>
                  <a:tcPr vert="vert270"/>
                </a:tc>
                <a:tc>
                  <a:txBody>
                    <a:bodyPr/>
                    <a:lstStyle/>
                    <a:p>
                      <a:r>
                        <a:rPr lang="en-AU" sz="1400" dirty="0" smtClean="0"/>
                        <a:t>School &amp; classroom</a:t>
                      </a:r>
                      <a:r>
                        <a:rPr lang="en-AU" sz="1400" baseline="0" dirty="0" smtClean="0"/>
                        <a:t> organisation</a:t>
                      </a:r>
                      <a:endParaRPr lang="en-AU" sz="1400" dirty="0"/>
                    </a:p>
                  </a:txBody>
                  <a:tcPr vert="vert270"/>
                </a:tc>
                <a:tc>
                  <a:txBody>
                    <a:bodyPr/>
                    <a:lstStyle/>
                    <a:p>
                      <a:r>
                        <a:rPr lang="en-AU" sz="1400" dirty="0" smtClean="0"/>
                        <a:t>Teams</a:t>
                      </a:r>
                      <a:endParaRPr lang="en-AU" sz="1400" dirty="0"/>
                    </a:p>
                  </a:txBody>
                  <a:tcPr vert="vert270"/>
                </a:tc>
                <a:tc>
                  <a:txBody>
                    <a:bodyPr/>
                    <a:lstStyle/>
                    <a:p>
                      <a:r>
                        <a:rPr lang="en-AU" sz="1400" dirty="0" smtClean="0"/>
                        <a:t>Financial</a:t>
                      </a:r>
                      <a:r>
                        <a:rPr lang="en-AU" sz="1400" baseline="0" dirty="0" smtClean="0"/>
                        <a:t> Management</a:t>
                      </a:r>
                      <a:endParaRPr lang="en-AU" sz="1400" dirty="0"/>
                    </a:p>
                  </a:txBody>
                  <a:tcPr vert="vert270"/>
                </a:tc>
                <a:tc>
                  <a:txBody>
                    <a:bodyPr/>
                    <a:lstStyle/>
                    <a:p>
                      <a:r>
                        <a:rPr lang="en-AU" sz="1400" dirty="0" smtClean="0"/>
                        <a:t>Resource Management</a:t>
                      </a:r>
                      <a:endParaRPr lang="en-AU" sz="1400" dirty="0"/>
                    </a:p>
                  </a:txBody>
                  <a:tcPr vert="vert270"/>
                </a:tc>
                <a:tc>
                  <a:txBody>
                    <a:bodyPr/>
                    <a:lstStyle/>
                    <a:p>
                      <a:r>
                        <a:rPr lang="en-AU" sz="1400" dirty="0" smtClean="0"/>
                        <a:t>Governance</a:t>
                      </a:r>
                      <a:endParaRPr lang="en-AU" sz="1400" dirty="0"/>
                    </a:p>
                  </a:txBody>
                  <a:tcPr vert="vert270"/>
                </a:tc>
              </a:tr>
              <a:tr h="649527">
                <a:tc>
                  <a:txBody>
                    <a:bodyPr/>
                    <a:lstStyle/>
                    <a:p>
                      <a:endParaRPr lang="en-AU" sz="1200" dirty="0" smtClean="0"/>
                    </a:p>
                    <a:p>
                      <a:r>
                        <a:rPr lang="en-AU" sz="1200" dirty="0" smtClean="0"/>
                        <a:t>Students</a:t>
                      </a:r>
                    </a:p>
                    <a:p>
                      <a:endParaRPr lang="en-AU" sz="12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smtClean="0"/>
                    </a:p>
                    <a:p>
                      <a:endParaRPr lang="en-AU" sz="1400" dirty="0" smtClean="0"/>
                    </a:p>
                    <a:p>
                      <a:endParaRPr lang="en-AU" sz="1400" dirty="0" smtClean="0"/>
                    </a:p>
                    <a:p>
                      <a:endParaRPr lang="en-AU" sz="1400"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r h="771502">
                <a:tc>
                  <a:txBody>
                    <a:bodyPr/>
                    <a:lstStyle/>
                    <a:p>
                      <a:endParaRPr lang="en-AU" sz="1200" dirty="0" smtClean="0"/>
                    </a:p>
                    <a:p>
                      <a:r>
                        <a:rPr lang="en-AU" sz="1200" dirty="0" smtClean="0"/>
                        <a:t>Teachers</a:t>
                      </a:r>
                    </a:p>
                    <a:p>
                      <a:endParaRPr lang="en-AU" sz="12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r h="649527">
                <a:tc>
                  <a:txBody>
                    <a:bodyPr/>
                    <a:lstStyle/>
                    <a:p>
                      <a:endParaRPr lang="en-AU" sz="1200" dirty="0" smtClean="0"/>
                    </a:p>
                    <a:p>
                      <a:r>
                        <a:rPr lang="en-AU" sz="1200" dirty="0" smtClean="0"/>
                        <a:t>Leaders</a:t>
                      </a:r>
                    </a:p>
                    <a:p>
                      <a:endParaRPr lang="en-AU" sz="12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smtClean="0"/>
                    </a:p>
                    <a:p>
                      <a:endParaRPr lang="en-AU" sz="1400" dirty="0" smtClean="0"/>
                    </a:p>
                    <a:p>
                      <a:endParaRPr lang="en-AU" sz="1400" dirty="0" smtClean="0"/>
                    </a:p>
                    <a:p>
                      <a:endParaRPr lang="en-AU" sz="1400"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r h="835107">
                <a:tc>
                  <a:txBody>
                    <a:bodyPr/>
                    <a:lstStyle/>
                    <a:p>
                      <a:endParaRPr lang="en-AU" sz="1200" dirty="0" smtClean="0"/>
                    </a:p>
                    <a:p>
                      <a:r>
                        <a:rPr lang="en-AU" sz="1200" dirty="0" smtClean="0"/>
                        <a:t>Community</a:t>
                      </a:r>
                    </a:p>
                    <a:p>
                      <a:endParaRPr lang="en-AU" sz="12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bl>
          </a:graphicData>
        </a:graphic>
      </p:graphicFrame>
      <p:sp>
        <p:nvSpPr>
          <p:cNvPr id="3" name="Title 2"/>
          <p:cNvSpPr>
            <a:spLocks noGrp="1"/>
          </p:cNvSpPr>
          <p:nvPr>
            <p:ph type="title"/>
          </p:nvPr>
        </p:nvSpPr>
        <p:spPr>
          <a:xfrm>
            <a:off x="457200" y="0"/>
            <a:ext cx="8229600" cy="1417638"/>
          </a:xfrm>
        </p:spPr>
        <p:txBody>
          <a:bodyPr>
            <a:normAutofit/>
          </a:bodyPr>
          <a:lstStyle/>
          <a:p>
            <a:r>
              <a:rPr lang="en-AU" sz="3600" dirty="0" smtClean="0"/>
              <a:t>Action Planning Matrix:</a:t>
            </a:r>
            <a:r>
              <a:rPr lang="en-AU" dirty="0" smtClean="0"/>
              <a:t/>
            </a:r>
            <a:br>
              <a:rPr lang="en-AU" dirty="0" smtClean="0"/>
            </a:br>
            <a:r>
              <a:rPr lang="en-AU" sz="1100" dirty="0" smtClean="0"/>
              <a:t>using ‘Strategic Factors’ thinking, Graham Kenny, 2001 and ‘Systems Leadership’, Macdonald, Burke &amp; Stewart, 2006</a:t>
            </a:r>
            <a:endParaRPr lang="en-AU" sz="1100" dirty="0"/>
          </a:p>
        </p:txBody>
      </p:sp>
      <p:sp>
        <p:nvSpPr>
          <p:cNvPr id="6" name="TextBox 5"/>
          <p:cNvSpPr txBox="1"/>
          <p:nvPr/>
        </p:nvSpPr>
        <p:spPr>
          <a:xfrm>
            <a:off x="0" y="1142984"/>
            <a:ext cx="9144000" cy="369332"/>
          </a:xfrm>
          <a:prstGeom prst="rect">
            <a:avLst/>
          </a:prstGeom>
          <a:noFill/>
        </p:spPr>
        <p:txBody>
          <a:bodyPr wrap="square" rtlCol="0">
            <a:spAutoFit/>
          </a:bodyPr>
          <a:lstStyle/>
          <a:p>
            <a:pPr algn="ctr"/>
            <a:r>
              <a:rPr lang="en-AU" dirty="0" smtClean="0"/>
              <a:t>Values, Discourse &amp; Practices</a:t>
            </a:r>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normAutofit fontScale="90000"/>
          </a:bodyPr>
          <a:lstStyle/>
          <a:p>
            <a:r>
              <a:rPr lang="en-AU" dirty="0" smtClean="0"/>
              <a:t>Beliefs about schools:</a:t>
            </a:r>
            <a:br>
              <a:rPr lang="en-AU" dirty="0" smtClean="0"/>
            </a:br>
            <a:r>
              <a:rPr lang="en-AU" dirty="0" smtClean="0"/>
              <a:t> </a:t>
            </a:r>
            <a:r>
              <a:rPr lang="en-AU" sz="1400" dirty="0" smtClean="0"/>
              <a:t>adapted from </a:t>
            </a:r>
            <a:r>
              <a:rPr lang="en-AU" sz="1600" dirty="0" smtClean="0"/>
              <a:t>Peter M </a:t>
            </a:r>
            <a:r>
              <a:rPr lang="en-AU" sz="1600" dirty="0" err="1" smtClean="0"/>
              <a:t>Senge</a:t>
            </a:r>
            <a:r>
              <a:rPr lang="en-AU" sz="1600" dirty="0" smtClean="0"/>
              <a:t>, et al, 2000</a:t>
            </a:r>
            <a:endParaRPr lang="en-AU" sz="1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AU" dirty="0" smtClean="0"/>
              <a:t>Beliefs about learning:</a:t>
            </a:r>
            <a:br>
              <a:rPr lang="en-AU" dirty="0" smtClean="0"/>
            </a:br>
            <a:r>
              <a:rPr lang="en-AU" sz="1400" dirty="0" smtClean="0"/>
              <a:t>adapted from </a:t>
            </a:r>
            <a:r>
              <a:rPr lang="en-AU" sz="1600" dirty="0" smtClean="0"/>
              <a:t>Peter M </a:t>
            </a:r>
            <a:r>
              <a:rPr lang="en-AU" sz="1600" dirty="0" err="1" smtClean="0"/>
              <a:t>Senge</a:t>
            </a:r>
            <a:r>
              <a:rPr lang="en-AU" sz="1600" dirty="0" smtClean="0"/>
              <a:t>, et al, 2000</a:t>
            </a:r>
            <a:endParaRPr lang="en-A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1874" name="Object 2"/>
          <p:cNvGraphicFramePr>
            <a:graphicFrameLocks noChangeAspect="1"/>
          </p:cNvGraphicFramePr>
          <p:nvPr/>
        </p:nvGraphicFramePr>
        <p:xfrm>
          <a:off x="539750" y="1412875"/>
          <a:ext cx="7502525" cy="3463925"/>
        </p:xfrm>
        <a:graphic>
          <a:graphicData uri="http://schemas.openxmlformats.org/presentationml/2006/ole">
            <p:oleObj spid="_x0000_s1026" name="Worksheet" r:id="rId4" imgW="8334257" imgH="4572135" progId="Excel.Sheet.8">
              <p:embed/>
            </p:oleObj>
          </a:graphicData>
        </a:graphic>
      </p:graphicFrame>
      <p:sp>
        <p:nvSpPr>
          <p:cNvPr id="591875" name="Rectangle 3"/>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spcBef>
                <a:spcPct val="0"/>
              </a:spcBef>
            </a:pPr>
            <a:endParaRPr lang="en-AU" sz="2800" b="1" dirty="0" smtClean="0">
              <a:solidFill>
                <a:schemeClr val="bg1"/>
              </a:solidFill>
            </a:endParaRPr>
          </a:p>
          <a:p>
            <a:pPr>
              <a:spcBef>
                <a:spcPct val="0"/>
              </a:spcBef>
            </a:pPr>
            <a:endParaRPr lang="en-AU" sz="2800" b="1" dirty="0" smtClean="0">
              <a:solidFill>
                <a:schemeClr val="bg1"/>
              </a:solidFill>
            </a:endParaRPr>
          </a:p>
          <a:p>
            <a:pPr>
              <a:spcBef>
                <a:spcPct val="0"/>
              </a:spcBef>
            </a:pPr>
            <a:r>
              <a:rPr lang="en-AU" sz="2800" b="1" dirty="0" smtClean="0"/>
              <a:t>Beliefs: What can schools’ do, to have the most impact?:</a:t>
            </a:r>
            <a:endParaRPr lang="en-AU" sz="2800" dirty="0" smtClean="0"/>
          </a:p>
          <a:p>
            <a:pPr>
              <a:spcBef>
                <a:spcPct val="0"/>
              </a:spcBef>
            </a:pPr>
            <a:r>
              <a:rPr lang="en-AU" sz="1000" dirty="0" smtClean="0"/>
              <a:t>					Vivian Robinson, University of Auckland, 2007</a:t>
            </a:r>
            <a:endParaRPr lang="en-AU" sz="2800" dirty="0" smtClean="0"/>
          </a:p>
          <a:p>
            <a:pPr>
              <a:spcBef>
                <a:spcPct val="0"/>
              </a:spcBef>
            </a:pPr>
            <a:endParaRPr lang="en-AU" sz="1000" b="1" dirty="0" smtClean="0"/>
          </a:p>
          <a:p>
            <a:pPr>
              <a:spcBef>
                <a:spcPct val="0"/>
              </a:spcBef>
            </a:pPr>
            <a:r>
              <a:rPr lang="en-US" sz="2800" b="1" dirty="0" smtClean="0">
                <a:solidFill>
                  <a:schemeClr val="bg1"/>
                </a:solidFill>
              </a:rPr>
              <a:t/>
            </a:r>
            <a:br>
              <a:rPr lang="en-US" sz="2800" b="1" dirty="0" smtClean="0">
                <a:solidFill>
                  <a:schemeClr val="bg1"/>
                </a:solidFill>
              </a:rPr>
            </a:br>
            <a:endParaRPr lang="en-US" sz="2800" b="1" dirty="0">
              <a:solidFill>
                <a:schemeClr val="bg1"/>
              </a:solidFill>
            </a:endParaRPr>
          </a:p>
        </p:txBody>
      </p:sp>
      <p:sp>
        <p:nvSpPr>
          <p:cNvPr id="591876" name="Text Box 4"/>
          <p:cNvSpPr txBox="1">
            <a:spLocks noChangeArrowheads="1"/>
          </p:cNvSpPr>
          <p:nvPr/>
        </p:nvSpPr>
        <p:spPr bwMode="auto">
          <a:xfrm>
            <a:off x="684213" y="4868863"/>
            <a:ext cx="7416800" cy="1187450"/>
          </a:xfrm>
          <a:prstGeom prst="rect">
            <a:avLst/>
          </a:prstGeom>
          <a:noFill/>
          <a:ln w="9525" algn="ctr">
            <a:noFill/>
            <a:miter lim="800000"/>
            <a:headEnd/>
            <a:tailEnd/>
          </a:ln>
          <a:effectLst/>
        </p:spPr>
        <p:txBody>
          <a:bodyPr>
            <a:spAutoFit/>
          </a:bodyPr>
          <a:lstStyle/>
          <a:p>
            <a:r>
              <a:rPr lang="en-AU" b="1" dirty="0"/>
              <a:t>School leaders that choose practices that promote and participate in teacher learning and development.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0" y="1916113"/>
            <a:ext cx="9144000" cy="457200"/>
          </a:xfrm>
          <a:prstGeom prst="rect">
            <a:avLst/>
          </a:prstGeom>
          <a:solidFill>
            <a:srgbClr val="4D4D4D"/>
          </a:solidFill>
          <a:ln w="9525">
            <a:noFill/>
            <a:miter lim="800000"/>
            <a:headEnd/>
            <a:tailEnd/>
          </a:ln>
          <a:effectLst/>
        </p:spPr>
        <p:txBody>
          <a:bodyPr>
            <a:spAutoFit/>
          </a:bodyPr>
          <a:lstStyle/>
          <a:p>
            <a:pPr marL="342900" indent="-342900">
              <a:spcBef>
                <a:spcPct val="50000"/>
              </a:spcBef>
            </a:pPr>
            <a:r>
              <a:rPr lang="en-US" sz="2400" dirty="0">
                <a:solidFill>
                  <a:srgbClr val="FFFF99"/>
                </a:solidFill>
                <a:cs typeface="Arial" charset="0"/>
              </a:rPr>
              <a:t>Phase I: Develop a model or language of instruction.</a:t>
            </a:r>
          </a:p>
        </p:txBody>
      </p:sp>
      <p:sp>
        <p:nvSpPr>
          <p:cNvPr id="3075" name="Text Box 3"/>
          <p:cNvSpPr txBox="1">
            <a:spLocks noChangeArrowheads="1"/>
          </p:cNvSpPr>
          <p:nvPr/>
        </p:nvSpPr>
        <p:spPr bwMode="auto">
          <a:xfrm>
            <a:off x="0" y="0"/>
            <a:ext cx="9144000" cy="946150"/>
          </a:xfrm>
          <a:prstGeom prst="rect">
            <a:avLst/>
          </a:prstGeom>
          <a:solidFill>
            <a:schemeClr val="tx2"/>
          </a:solidFill>
          <a:ln w="9525">
            <a:noFill/>
            <a:miter lim="800000"/>
            <a:headEnd/>
            <a:tailEnd/>
          </a:ln>
          <a:effectLst/>
        </p:spPr>
        <p:txBody>
          <a:bodyPr>
            <a:spAutoFit/>
          </a:bodyPr>
          <a:lstStyle/>
          <a:p>
            <a:pPr>
              <a:spcBef>
                <a:spcPct val="50000"/>
              </a:spcBef>
            </a:pPr>
            <a:r>
              <a:rPr lang="en-US" sz="3200" b="1" dirty="0">
                <a:solidFill>
                  <a:srgbClr val="FFFF99"/>
                </a:solidFill>
                <a:cs typeface="Arial" charset="0"/>
              </a:rPr>
              <a:t>Ensuring Effective Classroom Practices </a:t>
            </a:r>
          </a:p>
          <a:p>
            <a:pPr>
              <a:spcBef>
                <a:spcPct val="50000"/>
              </a:spcBef>
            </a:pPr>
            <a:r>
              <a:rPr lang="en-US" sz="1600" b="1" dirty="0">
                <a:solidFill>
                  <a:srgbClr val="FFFF99"/>
                </a:solidFill>
                <a:cs typeface="Arial" charset="0"/>
              </a:rPr>
              <a:t>(Marzano, 2007)</a:t>
            </a:r>
          </a:p>
        </p:txBody>
      </p:sp>
      <p:sp>
        <p:nvSpPr>
          <p:cNvPr id="3076" name="Text Box 4"/>
          <p:cNvSpPr txBox="1">
            <a:spLocks noChangeArrowheads="1"/>
          </p:cNvSpPr>
          <p:nvPr/>
        </p:nvSpPr>
        <p:spPr bwMode="auto">
          <a:xfrm>
            <a:off x="0" y="5157788"/>
            <a:ext cx="9144000" cy="1187450"/>
          </a:xfrm>
          <a:prstGeom prst="rect">
            <a:avLst/>
          </a:prstGeom>
          <a:solidFill>
            <a:srgbClr val="663300"/>
          </a:solidFill>
          <a:ln w="9525">
            <a:noFill/>
            <a:miter lim="800000"/>
            <a:headEnd/>
            <a:tailEnd/>
          </a:ln>
          <a:effectLst/>
        </p:spPr>
        <p:txBody>
          <a:bodyPr>
            <a:spAutoFit/>
          </a:bodyPr>
          <a:lstStyle/>
          <a:p>
            <a:pPr marL="342900" indent="-342900">
              <a:spcBef>
                <a:spcPct val="50000"/>
              </a:spcBef>
            </a:pPr>
            <a:r>
              <a:rPr lang="en-US" sz="2400" dirty="0">
                <a:solidFill>
                  <a:srgbClr val="FFFF99"/>
                </a:solidFill>
                <a:cs typeface="Arial" charset="0"/>
              </a:rPr>
              <a:t>Phase IV: Monitor the effectiveness of individual teacher’s implementation and impact on student learning as a form of teacher feedback.</a:t>
            </a:r>
          </a:p>
        </p:txBody>
      </p:sp>
      <p:sp>
        <p:nvSpPr>
          <p:cNvPr id="3077" name="Text Box 5"/>
          <p:cNvSpPr txBox="1">
            <a:spLocks noChangeArrowheads="1"/>
          </p:cNvSpPr>
          <p:nvPr/>
        </p:nvSpPr>
        <p:spPr bwMode="auto">
          <a:xfrm>
            <a:off x="0" y="3860800"/>
            <a:ext cx="9144000" cy="822325"/>
          </a:xfrm>
          <a:prstGeom prst="rect">
            <a:avLst/>
          </a:prstGeom>
          <a:solidFill>
            <a:srgbClr val="006600"/>
          </a:solidFill>
          <a:ln w="9525">
            <a:noFill/>
            <a:miter lim="800000"/>
            <a:headEnd/>
            <a:tailEnd/>
          </a:ln>
          <a:effectLst/>
        </p:spPr>
        <p:txBody>
          <a:bodyPr>
            <a:spAutoFit/>
          </a:bodyPr>
          <a:lstStyle/>
          <a:p>
            <a:pPr marL="342900" indent="-342900">
              <a:spcBef>
                <a:spcPct val="50000"/>
              </a:spcBef>
            </a:pPr>
            <a:r>
              <a:rPr lang="en-US" sz="2400" dirty="0">
                <a:solidFill>
                  <a:srgbClr val="FFFF99"/>
                </a:solidFill>
                <a:cs typeface="Arial" charset="0"/>
              </a:rPr>
              <a:t>Phase III: Establish a systematic way for teachers to observe expert teachers and each other using the model of instruction.</a:t>
            </a:r>
          </a:p>
        </p:txBody>
      </p:sp>
      <p:sp>
        <p:nvSpPr>
          <p:cNvPr id="3078" name="Text Box 6"/>
          <p:cNvSpPr txBox="1">
            <a:spLocks noChangeArrowheads="1"/>
          </p:cNvSpPr>
          <p:nvPr/>
        </p:nvSpPr>
        <p:spPr bwMode="auto">
          <a:xfrm>
            <a:off x="0" y="2708275"/>
            <a:ext cx="9144000" cy="822325"/>
          </a:xfrm>
          <a:prstGeom prst="rect">
            <a:avLst/>
          </a:prstGeom>
          <a:solidFill>
            <a:srgbClr val="6600CC"/>
          </a:solidFill>
          <a:ln w="9525">
            <a:noFill/>
            <a:miter lim="800000"/>
            <a:headEnd/>
            <a:tailEnd/>
          </a:ln>
          <a:effectLst/>
        </p:spPr>
        <p:txBody>
          <a:bodyPr>
            <a:spAutoFit/>
          </a:bodyPr>
          <a:lstStyle/>
          <a:p>
            <a:pPr marL="342900" indent="-342900">
              <a:spcBef>
                <a:spcPct val="50000"/>
              </a:spcBef>
            </a:pPr>
            <a:r>
              <a:rPr lang="en-US" sz="2400" dirty="0">
                <a:solidFill>
                  <a:srgbClr val="FFFF99"/>
                </a:solidFill>
                <a:cs typeface="Arial" charset="0"/>
              </a:rPr>
              <a:t>Phase II: Develop a systematic way for teachers to interact about instruction using the model.</a:t>
            </a:r>
          </a:p>
        </p:txBody>
      </p:sp>
      <p:sp>
        <p:nvSpPr>
          <p:cNvPr id="3079" name="Text Box 7"/>
          <p:cNvSpPr txBox="1">
            <a:spLocks noChangeArrowheads="1"/>
          </p:cNvSpPr>
          <p:nvPr/>
        </p:nvSpPr>
        <p:spPr bwMode="auto">
          <a:xfrm>
            <a:off x="0" y="836613"/>
            <a:ext cx="9144000" cy="822325"/>
          </a:xfrm>
          <a:prstGeom prst="rect">
            <a:avLst/>
          </a:prstGeom>
          <a:solidFill>
            <a:srgbClr val="006699"/>
          </a:solidFill>
          <a:ln w="9525">
            <a:noFill/>
            <a:miter lim="800000"/>
            <a:headEnd/>
            <a:tailEnd/>
          </a:ln>
          <a:effectLst/>
        </p:spPr>
        <p:txBody>
          <a:bodyPr>
            <a:spAutoFit/>
          </a:bodyPr>
          <a:lstStyle/>
          <a:p>
            <a:pPr marL="342900" indent="-342900">
              <a:spcBef>
                <a:spcPct val="50000"/>
              </a:spcBef>
            </a:pPr>
            <a:r>
              <a:rPr lang="en-US" sz="2400" dirty="0">
                <a:solidFill>
                  <a:srgbClr val="FFFF99"/>
                </a:solidFill>
                <a:cs typeface="Arial" charset="0"/>
              </a:rPr>
              <a:t>Readiness: Systematically explore and examine instructional model. </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79"/>
                                        </p:tgtEl>
                                        <p:attrNameLst>
                                          <p:attrName>style.visibility</p:attrName>
                                        </p:attrNameLst>
                                      </p:cBhvr>
                                      <p:to>
                                        <p:strVal val="visible"/>
                                      </p:to>
                                    </p:set>
                                    <p:animEffect transition="in" filter="wipe(left)">
                                      <p:cBhvr>
                                        <p:cTn id="7" dur="500"/>
                                        <p:tgtEl>
                                          <p:spTgt spid="30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wipe(left)">
                                      <p:cBhvr>
                                        <p:cTn id="12" dur="5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078"/>
                                        </p:tgtEl>
                                        <p:attrNameLst>
                                          <p:attrName>style.visibility</p:attrName>
                                        </p:attrNameLst>
                                      </p:cBhvr>
                                      <p:to>
                                        <p:strVal val="visible"/>
                                      </p:to>
                                    </p:set>
                                    <p:animEffect transition="in" filter="wipe(left)">
                                      <p:cBhvr>
                                        <p:cTn id="17" dur="500"/>
                                        <p:tgtEl>
                                          <p:spTgt spid="307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077"/>
                                        </p:tgtEl>
                                        <p:attrNameLst>
                                          <p:attrName>style.visibility</p:attrName>
                                        </p:attrNameLst>
                                      </p:cBhvr>
                                      <p:to>
                                        <p:strVal val="visible"/>
                                      </p:to>
                                    </p:set>
                                    <p:animEffect transition="in" filter="wipe(left)">
                                      <p:cBhvr>
                                        <p:cTn id="22" dur="500"/>
                                        <p:tgtEl>
                                          <p:spTgt spid="307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076"/>
                                        </p:tgtEl>
                                        <p:attrNameLst>
                                          <p:attrName>style.visibility</p:attrName>
                                        </p:attrNameLst>
                                      </p:cBhvr>
                                      <p:to>
                                        <p:strVal val="visible"/>
                                      </p:to>
                                    </p:set>
                                    <p:animEffect transition="in" filter="wipe(left)">
                                      <p:cBhvr>
                                        <p:cTn id="27"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6" grpId="0" animBg="1"/>
      <p:bldP spid="3077" grpId="0" animBg="1"/>
      <p:bldP spid="3078" grpId="0" animBg="1"/>
      <p:bldP spid="30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500034" y="1643050"/>
            <a:ext cx="8072494" cy="4572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pic>
        <p:nvPicPr>
          <p:cNvPr id="1026" name="Picture 2" descr="C:\Users\john\AppData\Local\Microsoft\Windows\Temporary Internet Files\Content.IE5\IYNIAKIH\MCj04419900000[1].wmf"/>
          <p:cNvPicPr>
            <a:picLocks noGrp="1" noChangeAspect="1" noChangeArrowheads="1"/>
          </p:cNvPicPr>
          <p:nvPr>
            <p:ph idx="1"/>
          </p:nvPr>
        </p:nvPicPr>
        <p:blipFill>
          <a:blip r:embed="rId3" cstate="email"/>
          <a:srcRect/>
          <a:stretch>
            <a:fillRect/>
          </a:stretch>
        </p:blipFill>
        <p:spPr bwMode="auto">
          <a:xfrm>
            <a:off x="1428728" y="1785926"/>
            <a:ext cx="6000792" cy="4241039"/>
          </a:xfrm>
          <a:prstGeom prst="rect">
            <a:avLst/>
          </a:prstGeom>
          <a:noFill/>
        </p:spPr>
      </p:pic>
      <p:sp>
        <p:nvSpPr>
          <p:cNvPr id="2" name="Title 1"/>
          <p:cNvSpPr>
            <a:spLocks noGrp="1"/>
          </p:cNvSpPr>
          <p:nvPr>
            <p:ph type="title"/>
          </p:nvPr>
        </p:nvSpPr>
        <p:spPr/>
        <p:txBody>
          <a:bodyPr>
            <a:normAutofit fontScale="90000"/>
          </a:bodyPr>
          <a:lstStyle/>
          <a:p>
            <a:r>
              <a:rPr lang="en-AU" sz="2700" dirty="0" smtClean="0"/>
              <a:t>Educational Belief Systems:</a:t>
            </a:r>
            <a:br>
              <a:rPr lang="en-AU" sz="2700" dirty="0" smtClean="0"/>
            </a:br>
            <a:r>
              <a:rPr lang="en-AU" sz="2700" dirty="0" smtClean="0"/>
              <a:t>“</a:t>
            </a:r>
            <a:r>
              <a:rPr lang="en-AU" sz="2700" i="1" dirty="0" smtClean="0"/>
              <a:t>kids learn best when they find the answers to their own questions”</a:t>
            </a:r>
            <a:r>
              <a:rPr lang="en-AU" i="1" dirty="0" smtClean="0"/>
              <a:t/>
            </a:r>
            <a:br>
              <a:rPr lang="en-AU" i="1" dirty="0" smtClean="0"/>
            </a:br>
            <a:endParaRPr lang="en-AU" dirty="0"/>
          </a:p>
        </p:txBody>
      </p:sp>
      <p:sp>
        <p:nvSpPr>
          <p:cNvPr id="5" name="TextBox 4"/>
          <p:cNvSpPr txBox="1"/>
          <p:nvPr/>
        </p:nvSpPr>
        <p:spPr>
          <a:xfrm>
            <a:off x="3357554" y="3357562"/>
            <a:ext cx="2071702" cy="923330"/>
          </a:xfrm>
          <a:prstGeom prst="rect">
            <a:avLst/>
          </a:prstGeom>
          <a:noFill/>
        </p:spPr>
        <p:txBody>
          <a:bodyPr wrap="square" rtlCol="0">
            <a:spAutoFit/>
          </a:bodyPr>
          <a:lstStyle/>
          <a:p>
            <a:pPr algn="ctr"/>
            <a:r>
              <a:rPr lang="en-AU" dirty="0" smtClean="0"/>
              <a:t>Cognitive </a:t>
            </a:r>
          </a:p>
          <a:p>
            <a:pPr algn="ctr"/>
            <a:r>
              <a:rPr lang="en-AU" dirty="0" smtClean="0"/>
              <a:t>Processing &amp; Constructionists</a:t>
            </a:r>
            <a:endParaRPr lang="en-AU" dirty="0"/>
          </a:p>
        </p:txBody>
      </p:sp>
      <p:sp>
        <p:nvSpPr>
          <p:cNvPr id="7" name="TextBox 6"/>
          <p:cNvSpPr txBox="1"/>
          <p:nvPr/>
        </p:nvSpPr>
        <p:spPr>
          <a:xfrm>
            <a:off x="6153160" y="2152640"/>
            <a:ext cx="2357454" cy="369332"/>
          </a:xfrm>
          <a:prstGeom prst="rect">
            <a:avLst/>
          </a:prstGeom>
          <a:noFill/>
        </p:spPr>
        <p:txBody>
          <a:bodyPr wrap="square" rtlCol="0">
            <a:spAutoFit/>
          </a:bodyPr>
          <a:lstStyle/>
          <a:p>
            <a:endParaRPr lang="en-AU" dirty="0"/>
          </a:p>
        </p:txBody>
      </p:sp>
      <p:sp>
        <p:nvSpPr>
          <p:cNvPr id="8" name="TextBox 7"/>
          <p:cNvSpPr txBox="1"/>
          <p:nvPr/>
        </p:nvSpPr>
        <p:spPr>
          <a:xfrm rot="2374327">
            <a:off x="5582781" y="2611718"/>
            <a:ext cx="1703687" cy="646331"/>
          </a:xfrm>
          <a:prstGeom prst="rect">
            <a:avLst/>
          </a:prstGeom>
          <a:noFill/>
        </p:spPr>
        <p:txBody>
          <a:bodyPr wrap="square" rtlCol="0">
            <a:spAutoFit/>
          </a:bodyPr>
          <a:lstStyle/>
          <a:p>
            <a:pPr algn="ctr"/>
            <a:r>
              <a:rPr lang="en-AU" dirty="0" smtClean="0"/>
              <a:t>Self Actualisation</a:t>
            </a:r>
            <a:endParaRPr lang="en-AU" dirty="0"/>
          </a:p>
        </p:txBody>
      </p:sp>
      <p:sp>
        <p:nvSpPr>
          <p:cNvPr id="9" name="TextBox 8"/>
          <p:cNvSpPr txBox="1"/>
          <p:nvPr/>
        </p:nvSpPr>
        <p:spPr>
          <a:xfrm rot="19751772">
            <a:off x="5249932" y="5021540"/>
            <a:ext cx="1857388" cy="369332"/>
          </a:xfrm>
          <a:prstGeom prst="rect">
            <a:avLst/>
          </a:prstGeom>
          <a:noFill/>
        </p:spPr>
        <p:txBody>
          <a:bodyPr wrap="square" rtlCol="0">
            <a:spAutoFit/>
          </a:bodyPr>
          <a:lstStyle/>
          <a:p>
            <a:r>
              <a:rPr lang="en-AU" dirty="0" smtClean="0"/>
              <a:t>Technologism</a:t>
            </a:r>
            <a:endParaRPr lang="en-AU" dirty="0"/>
          </a:p>
        </p:txBody>
      </p:sp>
      <p:sp>
        <p:nvSpPr>
          <p:cNvPr id="10" name="TextBox 9"/>
          <p:cNvSpPr txBox="1"/>
          <p:nvPr/>
        </p:nvSpPr>
        <p:spPr>
          <a:xfrm rot="2607134">
            <a:off x="1721381" y="4666700"/>
            <a:ext cx="1571636" cy="646331"/>
          </a:xfrm>
          <a:prstGeom prst="rect">
            <a:avLst/>
          </a:prstGeom>
          <a:noFill/>
        </p:spPr>
        <p:txBody>
          <a:bodyPr wrap="square" rtlCol="0">
            <a:spAutoFit/>
          </a:bodyPr>
          <a:lstStyle/>
          <a:p>
            <a:pPr algn="ctr"/>
            <a:r>
              <a:rPr lang="en-AU" dirty="0" smtClean="0"/>
              <a:t>Academic Rationalism</a:t>
            </a:r>
            <a:endParaRPr lang="en-AU" dirty="0"/>
          </a:p>
        </p:txBody>
      </p:sp>
      <p:sp>
        <p:nvSpPr>
          <p:cNvPr id="11" name="TextBox 10"/>
          <p:cNvSpPr txBox="1"/>
          <p:nvPr/>
        </p:nvSpPr>
        <p:spPr>
          <a:xfrm rot="19381045">
            <a:off x="1815923" y="2090644"/>
            <a:ext cx="2344543" cy="646331"/>
          </a:xfrm>
          <a:prstGeom prst="rect">
            <a:avLst/>
          </a:prstGeom>
          <a:noFill/>
        </p:spPr>
        <p:txBody>
          <a:bodyPr wrap="square" rtlCol="0">
            <a:spAutoFit/>
          </a:bodyPr>
          <a:lstStyle/>
          <a:p>
            <a:pPr algn="ctr"/>
            <a:r>
              <a:rPr lang="en-AU" dirty="0" smtClean="0"/>
              <a:t>Social Reconstructionism</a:t>
            </a:r>
            <a:endParaRPr lang="en-AU" dirty="0"/>
          </a:p>
        </p:txBody>
      </p:sp>
      <p:sp>
        <p:nvSpPr>
          <p:cNvPr id="13" name="TextBox 12"/>
          <p:cNvSpPr txBox="1"/>
          <p:nvPr/>
        </p:nvSpPr>
        <p:spPr>
          <a:xfrm>
            <a:off x="6858016" y="5429264"/>
            <a:ext cx="1714512" cy="369332"/>
          </a:xfrm>
          <a:prstGeom prst="rect">
            <a:avLst/>
          </a:prstGeom>
          <a:noFill/>
        </p:spPr>
        <p:txBody>
          <a:bodyPr wrap="square" rtlCol="0">
            <a:spAutoFit/>
          </a:bodyPr>
          <a:lstStyle/>
          <a:p>
            <a:pPr algn="ctr"/>
            <a:r>
              <a:rPr lang="en-AU" b="1" dirty="0" smtClean="0"/>
              <a:t>VALUES</a:t>
            </a:r>
            <a:endParaRPr lang="en-AU" b="1" dirty="0"/>
          </a:p>
        </p:txBody>
      </p:sp>
      <p:sp>
        <p:nvSpPr>
          <p:cNvPr id="14" name="TextBox 13"/>
          <p:cNvSpPr txBox="1"/>
          <p:nvPr/>
        </p:nvSpPr>
        <p:spPr>
          <a:xfrm>
            <a:off x="428596" y="5429264"/>
            <a:ext cx="1857388" cy="369332"/>
          </a:xfrm>
          <a:prstGeom prst="rect">
            <a:avLst/>
          </a:prstGeom>
          <a:noFill/>
        </p:spPr>
        <p:txBody>
          <a:bodyPr wrap="square" rtlCol="0">
            <a:spAutoFit/>
          </a:bodyPr>
          <a:lstStyle/>
          <a:p>
            <a:pPr algn="ctr"/>
            <a:r>
              <a:rPr lang="en-AU" b="1" dirty="0" smtClean="0"/>
              <a:t>COMMUNITY</a:t>
            </a:r>
            <a:endParaRPr lang="en-AU"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endParaRPr lang="en-AU" sz="2800" dirty="0" smtClean="0"/>
          </a:p>
          <a:p>
            <a:r>
              <a:rPr lang="en-AU" sz="2800" dirty="0" smtClean="0"/>
              <a:t>Scientific method/current brain research</a:t>
            </a:r>
          </a:p>
          <a:p>
            <a:r>
              <a:rPr lang="en-AU" sz="2800" dirty="0" smtClean="0"/>
              <a:t>Explicit teaching behaviours</a:t>
            </a:r>
          </a:p>
          <a:p>
            <a:r>
              <a:rPr lang="en-AU" sz="2800" dirty="0" smtClean="0"/>
              <a:t>Explicit learning behaviours</a:t>
            </a:r>
          </a:p>
          <a:p>
            <a:r>
              <a:rPr lang="en-AU" sz="2800" dirty="0" smtClean="0"/>
              <a:t>Inquiry learning/Problem solving</a:t>
            </a:r>
          </a:p>
          <a:p>
            <a:r>
              <a:rPr lang="en-AU" sz="2800" dirty="0" smtClean="0"/>
              <a:t>Teachers are activators &amp; coaches</a:t>
            </a:r>
          </a:p>
          <a:p>
            <a:r>
              <a:rPr lang="en-AU" sz="2800" dirty="0" smtClean="0"/>
              <a:t>Students are activators</a:t>
            </a:r>
          </a:p>
          <a:p>
            <a:r>
              <a:rPr lang="en-AU" sz="2800" dirty="0" smtClean="0"/>
              <a:t>Learning in different ways: thinking, feeling, doing, making, seeing, with other, for others</a:t>
            </a:r>
          </a:p>
          <a:p>
            <a:r>
              <a:rPr lang="en-AU" sz="2800" dirty="0" smtClean="0"/>
              <a:t>Capitalises on other belief systems where appropriate</a:t>
            </a:r>
            <a:endParaRPr lang="en-AU" sz="2800" dirty="0"/>
          </a:p>
        </p:txBody>
      </p:sp>
      <p:sp>
        <p:nvSpPr>
          <p:cNvPr id="3" name="Title 2"/>
          <p:cNvSpPr>
            <a:spLocks noGrp="1"/>
          </p:cNvSpPr>
          <p:nvPr>
            <p:ph type="title"/>
          </p:nvPr>
        </p:nvSpPr>
        <p:spPr/>
        <p:txBody>
          <a:bodyPr>
            <a:normAutofit fontScale="90000"/>
          </a:bodyPr>
          <a:lstStyle/>
          <a:p>
            <a:r>
              <a:rPr lang="en-AU" dirty="0" smtClean="0">
                <a:effectLst/>
              </a:rPr>
              <a:t>Cognitive Processor/Constructivists &amp; the others:</a:t>
            </a:r>
            <a:endParaRPr lang="en-AU"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lnSpcReduction="20000"/>
          </a:bodyPr>
          <a:lstStyle/>
          <a:p>
            <a:r>
              <a:rPr lang="en-AU" dirty="0" smtClean="0"/>
              <a:t>Reflection Circle</a:t>
            </a:r>
          </a:p>
          <a:p>
            <a:r>
              <a:rPr lang="en-AU" dirty="0" smtClean="0"/>
              <a:t>Vision</a:t>
            </a:r>
          </a:p>
          <a:p>
            <a:r>
              <a:rPr lang="en-AU" dirty="0" smtClean="0"/>
              <a:t>Learning Futures</a:t>
            </a:r>
          </a:p>
          <a:p>
            <a:r>
              <a:rPr lang="en-AU" dirty="0" smtClean="0"/>
              <a:t>Loyal Opposition</a:t>
            </a:r>
          </a:p>
          <a:p>
            <a:r>
              <a:rPr lang="en-AU" dirty="0" smtClean="0"/>
              <a:t>Implications at 4 levels</a:t>
            </a:r>
          </a:p>
          <a:p>
            <a:r>
              <a:rPr lang="en-AU" dirty="0" smtClean="0"/>
              <a:t>Damien</a:t>
            </a:r>
          </a:p>
          <a:p>
            <a:r>
              <a:rPr lang="en-AU" dirty="0" smtClean="0"/>
              <a:t>Developing a Language for Learning</a:t>
            </a:r>
          </a:p>
          <a:p>
            <a:r>
              <a:rPr lang="en-AU" dirty="0" smtClean="0"/>
              <a:t>Action Planning</a:t>
            </a:r>
          </a:p>
          <a:p>
            <a:r>
              <a:rPr lang="en-AU" dirty="0" smtClean="0"/>
              <a:t>Story</a:t>
            </a:r>
          </a:p>
          <a:p>
            <a:r>
              <a:rPr lang="en-AU" dirty="0" smtClean="0"/>
              <a:t>Whole School Approach</a:t>
            </a:r>
          </a:p>
          <a:p>
            <a:r>
              <a:rPr lang="en-AU" dirty="0" smtClean="0"/>
              <a:t>Answering our own questions</a:t>
            </a:r>
          </a:p>
          <a:p>
            <a:r>
              <a:rPr lang="en-AU" dirty="0" smtClean="0"/>
              <a:t>Evaluation</a:t>
            </a:r>
          </a:p>
          <a:p>
            <a:endParaRPr lang="en-AU" dirty="0" smtClean="0"/>
          </a:p>
          <a:p>
            <a:endParaRPr lang="en-AU" dirty="0"/>
          </a:p>
        </p:txBody>
      </p:sp>
      <p:sp>
        <p:nvSpPr>
          <p:cNvPr id="4" name="Title 3"/>
          <p:cNvSpPr>
            <a:spLocks noGrp="1"/>
          </p:cNvSpPr>
          <p:nvPr>
            <p:ph type="title"/>
          </p:nvPr>
        </p:nvSpPr>
        <p:spPr/>
        <p:txBody>
          <a:bodyPr>
            <a:normAutofit fontScale="90000"/>
          </a:bodyPr>
          <a:lstStyle/>
          <a:p>
            <a:r>
              <a:rPr lang="en-AU" dirty="0" smtClean="0"/>
              <a:t>Program for today – A Whole School Approach:</a:t>
            </a:r>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AU" dirty="0" smtClean="0"/>
          </a:p>
          <a:p>
            <a:r>
              <a:rPr lang="en-AU" dirty="0" smtClean="0"/>
              <a:t>Individually, map where do you want to be?:</a:t>
            </a:r>
          </a:p>
          <a:p>
            <a:endParaRPr lang="en-AU" dirty="0" smtClean="0"/>
          </a:p>
          <a:p>
            <a:pPr lvl="1"/>
            <a:r>
              <a:rPr lang="en-AU" dirty="0" smtClean="0"/>
              <a:t> opinions/assumptions in your school</a:t>
            </a:r>
          </a:p>
          <a:p>
            <a:pPr lvl="1">
              <a:buNone/>
            </a:pPr>
            <a:endParaRPr lang="en-AU" dirty="0" smtClean="0"/>
          </a:p>
          <a:p>
            <a:pPr lvl="1"/>
            <a:r>
              <a:rPr lang="en-AU" dirty="0" smtClean="0"/>
              <a:t> language</a:t>
            </a:r>
          </a:p>
          <a:p>
            <a:pPr lvl="1">
              <a:buNone/>
            </a:pPr>
            <a:endParaRPr lang="en-AU" dirty="0" smtClean="0"/>
          </a:p>
          <a:p>
            <a:pPr lvl="1"/>
            <a:r>
              <a:rPr lang="en-AU" dirty="0" smtClean="0"/>
              <a:t> activities</a:t>
            </a:r>
          </a:p>
          <a:p>
            <a:pPr lvl="1"/>
            <a:endParaRPr lang="en-AU" dirty="0" smtClean="0"/>
          </a:p>
          <a:p>
            <a:endParaRPr lang="en-AU" dirty="0"/>
          </a:p>
        </p:txBody>
      </p:sp>
      <p:sp>
        <p:nvSpPr>
          <p:cNvPr id="3" name="Title 2"/>
          <p:cNvSpPr>
            <a:spLocks noGrp="1"/>
          </p:cNvSpPr>
          <p:nvPr>
            <p:ph type="title"/>
          </p:nvPr>
        </p:nvSpPr>
        <p:spPr/>
        <p:txBody>
          <a:bodyPr/>
          <a:lstStyle/>
          <a:p>
            <a:r>
              <a:rPr lang="en-AU" dirty="0" smtClean="0"/>
              <a:t>Activity:</a:t>
            </a:r>
            <a:endParaRPr lang="en-A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Action Planning</a:t>
            </a:r>
            <a:endParaRPr lang="en-AU" dirty="0"/>
          </a:p>
        </p:txBody>
      </p:sp>
      <p:sp>
        <p:nvSpPr>
          <p:cNvPr id="3" name="Subtitle 2"/>
          <p:cNvSpPr>
            <a:spLocks noGrp="1"/>
          </p:cNvSpPr>
          <p:nvPr>
            <p:ph type="subTitle" idx="1"/>
          </p:nvPr>
        </p:nvSpPr>
        <p:spPr>
          <a:xfrm>
            <a:off x="642910" y="3571876"/>
            <a:ext cx="7772400" cy="1199704"/>
          </a:xfrm>
        </p:spPr>
        <p:txBody>
          <a:bodyPr/>
          <a:lstStyle/>
          <a:p>
            <a:r>
              <a:rPr lang="en-AU" dirty="0" smtClean="0"/>
              <a:t>In your school</a:t>
            </a:r>
            <a:endParaRPr lang="en-A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AU" dirty="0" smtClean="0"/>
          </a:p>
          <a:p>
            <a:r>
              <a:rPr lang="en-AU" i="1" dirty="0" smtClean="0"/>
              <a:t>How do we create, improve and sustain successful schools?</a:t>
            </a:r>
          </a:p>
          <a:p>
            <a:endParaRPr lang="en-AU" i="1" dirty="0" smtClean="0"/>
          </a:p>
          <a:p>
            <a:pPr lvl="1"/>
            <a:r>
              <a:rPr lang="en-AU" dirty="0" smtClean="0"/>
              <a:t>This is a social process of human relationships and is illustrated by behaviour</a:t>
            </a:r>
          </a:p>
          <a:p>
            <a:pPr lvl="1"/>
            <a:endParaRPr lang="en-AU" dirty="0" smtClean="0"/>
          </a:p>
          <a:p>
            <a:r>
              <a:rPr lang="en-AU" i="1" dirty="0" smtClean="0"/>
              <a:t>What human behaviour do we need to create, improve and sustain to improve student learning outcomes? </a:t>
            </a:r>
          </a:p>
        </p:txBody>
      </p:sp>
      <p:sp>
        <p:nvSpPr>
          <p:cNvPr id="2" name="Title 1"/>
          <p:cNvSpPr>
            <a:spLocks noGrp="1"/>
          </p:cNvSpPr>
          <p:nvPr>
            <p:ph type="title"/>
          </p:nvPr>
        </p:nvSpPr>
        <p:spPr/>
        <p:txBody>
          <a:bodyPr/>
          <a:lstStyle/>
          <a:p>
            <a:r>
              <a:rPr lang="en-AU" dirty="0" smtClean="0"/>
              <a:t>Leadership:</a:t>
            </a:r>
            <a:endParaRPr lang="en-A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71678"/>
            <a:ext cx="8229600" cy="4500594"/>
          </a:xfrm>
        </p:spPr>
        <p:txBody>
          <a:bodyPr>
            <a:normAutofit fontScale="92500" lnSpcReduction="20000"/>
          </a:bodyPr>
          <a:lstStyle/>
          <a:p>
            <a:r>
              <a:rPr lang="en-AU" dirty="0" smtClean="0"/>
              <a:t>People are not machines</a:t>
            </a:r>
          </a:p>
          <a:p>
            <a:r>
              <a:rPr lang="en-AU" dirty="0" smtClean="0"/>
              <a:t>People need to be able to predict their environments</a:t>
            </a:r>
          </a:p>
          <a:p>
            <a:r>
              <a:rPr lang="en-AU" dirty="0" smtClean="0"/>
              <a:t>People’s behaviour is value based</a:t>
            </a:r>
          </a:p>
          <a:p>
            <a:r>
              <a:rPr lang="en-AU" dirty="0" smtClean="0"/>
              <a:t>People form cultures based on mythologies</a:t>
            </a:r>
          </a:p>
          <a:p>
            <a:r>
              <a:rPr lang="en-AU" dirty="0" smtClean="0"/>
              <a:t>Change is a result of dissonance</a:t>
            </a:r>
          </a:p>
          <a:p>
            <a:r>
              <a:rPr lang="en-AU" dirty="0" smtClean="0"/>
              <a:t>It is important to understand social processes</a:t>
            </a:r>
          </a:p>
          <a:p>
            <a:r>
              <a:rPr lang="en-AU" dirty="0" smtClean="0"/>
              <a:t>There are differences between (and we need to predict) individual behaviour and population behaviour</a:t>
            </a:r>
          </a:p>
          <a:p>
            <a:r>
              <a:rPr lang="en-AU" dirty="0" smtClean="0"/>
              <a:t>Effective leaders understand and use authority not power</a:t>
            </a:r>
          </a:p>
          <a:p>
            <a:r>
              <a:rPr lang="en-AU" dirty="0" smtClean="0"/>
              <a:t>Clarity of boundaries is a basis for freedom</a:t>
            </a:r>
            <a:endParaRPr lang="en-AU" dirty="0"/>
          </a:p>
        </p:txBody>
      </p:sp>
      <p:sp>
        <p:nvSpPr>
          <p:cNvPr id="2" name="Title 1"/>
          <p:cNvSpPr>
            <a:spLocks noGrp="1"/>
          </p:cNvSpPr>
          <p:nvPr>
            <p:ph type="title"/>
          </p:nvPr>
        </p:nvSpPr>
        <p:spPr/>
        <p:txBody>
          <a:bodyPr>
            <a:normAutofit fontScale="90000"/>
          </a:bodyPr>
          <a:lstStyle/>
          <a:p>
            <a:r>
              <a:rPr lang="en-AU" dirty="0" smtClean="0"/>
              <a:t/>
            </a:r>
            <a:br>
              <a:rPr lang="en-AU" dirty="0" smtClean="0"/>
            </a:br>
            <a:r>
              <a:rPr lang="en-AU" dirty="0" smtClean="0"/>
              <a:t>Action Planning linked to behaviour – principles:</a:t>
            </a:r>
            <a:br>
              <a:rPr lang="en-AU" dirty="0" smtClean="0"/>
            </a:br>
            <a:r>
              <a:rPr lang="en-AU" dirty="0" smtClean="0"/>
              <a:t>				</a:t>
            </a:r>
            <a:r>
              <a:rPr lang="en-AU" sz="1000" dirty="0" smtClean="0"/>
              <a:t>adapted from  </a:t>
            </a:r>
            <a:r>
              <a:rPr lang="en-AU" sz="1100" dirty="0" smtClean="0"/>
              <a:t>Systems Leadership’, Macdonald, Burke &amp; Stewart, 2006</a:t>
            </a:r>
            <a:endParaRPr lang="en-AU" sz="11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a:buNone/>
            </a:pPr>
            <a:r>
              <a:rPr lang="en-AU" dirty="0" smtClean="0"/>
              <a:t>Students:</a:t>
            </a:r>
          </a:p>
          <a:p>
            <a:pPr lvl="2"/>
            <a:endParaRPr lang="en-AU" dirty="0" smtClean="0"/>
          </a:p>
          <a:p>
            <a:pPr lvl="2"/>
            <a:r>
              <a:rPr lang="en-AU" dirty="0" smtClean="0"/>
              <a:t>To get ...</a:t>
            </a:r>
          </a:p>
          <a:p>
            <a:pPr>
              <a:buNone/>
            </a:pPr>
            <a:endParaRPr lang="en-AU" dirty="0" smtClean="0"/>
          </a:p>
          <a:p>
            <a:pPr>
              <a:buNone/>
            </a:pPr>
            <a:r>
              <a:rPr lang="en-AU" dirty="0" smtClean="0"/>
              <a:t>Teachers:</a:t>
            </a:r>
          </a:p>
          <a:p>
            <a:pPr>
              <a:buNone/>
            </a:pPr>
            <a:endParaRPr lang="en-AU" dirty="0" smtClean="0"/>
          </a:p>
          <a:p>
            <a:pPr>
              <a:buNone/>
            </a:pPr>
            <a:r>
              <a:rPr lang="en-AU" dirty="0" smtClean="0"/>
              <a:t>Leaders:</a:t>
            </a:r>
          </a:p>
          <a:p>
            <a:pPr>
              <a:buNone/>
            </a:pPr>
            <a:endParaRPr lang="en-AU" dirty="0" smtClean="0"/>
          </a:p>
          <a:p>
            <a:pPr>
              <a:buNone/>
            </a:pPr>
            <a:r>
              <a:rPr lang="en-AU" dirty="0" smtClean="0"/>
              <a:t>Community:</a:t>
            </a:r>
            <a:endParaRPr lang="en-AU" dirty="0"/>
          </a:p>
        </p:txBody>
      </p:sp>
      <p:sp>
        <p:nvSpPr>
          <p:cNvPr id="5" name="Title 4"/>
          <p:cNvSpPr>
            <a:spLocks noGrp="1"/>
          </p:cNvSpPr>
          <p:nvPr>
            <p:ph type="title"/>
          </p:nvPr>
        </p:nvSpPr>
        <p:spPr/>
        <p:txBody>
          <a:bodyPr/>
          <a:lstStyle/>
          <a:p>
            <a:r>
              <a:rPr lang="en-AU" dirty="0" smtClean="0"/>
              <a:t>Action Planning:</a:t>
            </a:r>
            <a:endParaRPr lang="en-A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14275" y="1480167"/>
          <a:ext cx="8715442" cy="5294689"/>
        </p:xfrm>
        <a:graphic>
          <a:graphicData uri="http://schemas.openxmlformats.org/drawingml/2006/table">
            <a:tbl>
              <a:tblPr firstRow="1" bandRow="1">
                <a:tableStyleId>{5C22544A-7EE6-4342-B048-85BDC9FD1C3A}</a:tableStyleId>
              </a:tblPr>
              <a:tblGrid>
                <a:gridCol w="1214453"/>
                <a:gridCol w="642942"/>
                <a:gridCol w="785818"/>
                <a:gridCol w="642942"/>
                <a:gridCol w="571504"/>
                <a:gridCol w="500061"/>
                <a:gridCol w="726287"/>
                <a:gridCol w="726287"/>
                <a:gridCol w="726287"/>
                <a:gridCol w="726287"/>
                <a:gridCol w="726287"/>
                <a:gridCol w="726287"/>
              </a:tblGrid>
              <a:tr h="1608353">
                <a:tc>
                  <a:txBody>
                    <a:bodyPr/>
                    <a:lstStyle/>
                    <a:p>
                      <a:endParaRPr lang="en-AU" sz="1400" dirty="0" smtClean="0"/>
                    </a:p>
                    <a:p>
                      <a:endParaRPr lang="en-AU" sz="1400" dirty="0" smtClean="0"/>
                    </a:p>
                    <a:p>
                      <a:endParaRPr lang="en-AU" sz="1400" dirty="0" smtClean="0"/>
                    </a:p>
                    <a:p>
                      <a:endParaRPr lang="en-AU" sz="1400" dirty="0" smtClean="0"/>
                    </a:p>
                    <a:p>
                      <a:endParaRPr lang="en-AU" sz="1400" dirty="0" smtClean="0"/>
                    </a:p>
                    <a:p>
                      <a:endParaRPr lang="en-AU" sz="1400" dirty="0" smtClean="0"/>
                    </a:p>
                    <a:p>
                      <a:endParaRPr lang="en-AU" sz="1400" dirty="0" smtClean="0"/>
                    </a:p>
                    <a:p>
                      <a:endParaRPr lang="en-AU" sz="1400" dirty="0" smtClean="0"/>
                    </a:p>
                  </a:txBody>
                  <a:tcPr/>
                </a:tc>
                <a:tc>
                  <a:txBody>
                    <a:bodyPr/>
                    <a:lstStyle/>
                    <a:p>
                      <a:r>
                        <a:rPr lang="en-AU" sz="1400" dirty="0" smtClean="0"/>
                        <a:t>Classroom</a:t>
                      </a:r>
                      <a:r>
                        <a:rPr lang="en-AU" sz="1400" baseline="0" dirty="0" smtClean="0"/>
                        <a:t> </a:t>
                      </a:r>
                    </a:p>
                    <a:p>
                      <a:r>
                        <a:rPr lang="en-AU" sz="1400" baseline="0" dirty="0" smtClean="0"/>
                        <a:t>Teaching</a:t>
                      </a:r>
                      <a:endParaRPr lang="en-AU" sz="1400" dirty="0"/>
                    </a:p>
                  </a:txBody>
                  <a:tcPr vert="vert270"/>
                </a:tc>
                <a:tc>
                  <a:txBody>
                    <a:bodyPr/>
                    <a:lstStyle/>
                    <a:p>
                      <a:r>
                        <a:rPr lang="en-AU" sz="1400" dirty="0" smtClean="0"/>
                        <a:t>Student</a:t>
                      </a:r>
                      <a:r>
                        <a:rPr lang="en-AU" sz="1400" baseline="0" dirty="0" smtClean="0"/>
                        <a:t> Learning, </a:t>
                      </a:r>
                      <a:r>
                        <a:rPr lang="en-AU" sz="1400" dirty="0" smtClean="0"/>
                        <a:t>Standards &amp; Targets</a:t>
                      </a:r>
                      <a:endParaRPr lang="en-AU" sz="1400" dirty="0"/>
                    </a:p>
                  </a:txBody>
                  <a:tcPr vert="vert270"/>
                </a:tc>
                <a:tc>
                  <a:txBody>
                    <a:bodyPr/>
                    <a:lstStyle/>
                    <a:p>
                      <a:r>
                        <a:rPr lang="en-AU" sz="1400" dirty="0" smtClean="0"/>
                        <a:t>Monitoring &amp; Assessment</a:t>
                      </a:r>
                      <a:endParaRPr lang="en-AU" sz="1400" dirty="0"/>
                    </a:p>
                  </a:txBody>
                  <a:tcPr vert="vert270"/>
                </a:tc>
                <a:tc>
                  <a:txBody>
                    <a:bodyPr/>
                    <a:lstStyle/>
                    <a:p>
                      <a:r>
                        <a:rPr lang="en-AU" sz="1400" dirty="0" smtClean="0"/>
                        <a:t>Leadership</a:t>
                      </a:r>
                      <a:endParaRPr lang="en-AU" sz="1400" dirty="0"/>
                    </a:p>
                  </a:txBody>
                  <a:tcPr vert="vert270"/>
                </a:tc>
                <a:tc>
                  <a:txBody>
                    <a:bodyPr/>
                    <a:lstStyle/>
                    <a:p>
                      <a:r>
                        <a:rPr lang="en-AU" sz="1400" dirty="0" smtClean="0"/>
                        <a:t>Partnerships</a:t>
                      </a:r>
                      <a:endParaRPr lang="en-AU" sz="1400" dirty="0"/>
                    </a:p>
                  </a:txBody>
                  <a:tcPr vert="vert270"/>
                </a:tc>
                <a:tc>
                  <a:txBody>
                    <a:bodyPr/>
                    <a:lstStyle/>
                    <a:p>
                      <a:r>
                        <a:rPr lang="en-AU" sz="1400" dirty="0" smtClean="0"/>
                        <a:t>Intervention</a:t>
                      </a:r>
                      <a:r>
                        <a:rPr lang="en-AU" sz="1400" baseline="0" dirty="0" smtClean="0"/>
                        <a:t> &amp; special assistance</a:t>
                      </a:r>
                      <a:endParaRPr lang="en-AU" sz="1400" dirty="0"/>
                    </a:p>
                  </a:txBody>
                  <a:tcPr vert="vert270"/>
                </a:tc>
                <a:tc>
                  <a:txBody>
                    <a:bodyPr/>
                    <a:lstStyle/>
                    <a:p>
                      <a:r>
                        <a:rPr lang="en-AU" sz="1400" dirty="0" smtClean="0"/>
                        <a:t>School &amp; classroom</a:t>
                      </a:r>
                      <a:r>
                        <a:rPr lang="en-AU" sz="1400" baseline="0" dirty="0" smtClean="0"/>
                        <a:t> organisation</a:t>
                      </a:r>
                      <a:endParaRPr lang="en-AU" sz="1400" dirty="0"/>
                    </a:p>
                  </a:txBody>
                  <a:tcPr vert="vert270"/>
                </a:tc>
                <a:tc>
                  <a:txBody>
                    <a:bodyPr/>
                    <a:lstStyle/>
                    <a:p>
                      <a:r>
                        <a:rPr lang="en-AU" sz="1400" dirty="0" smtClean="0"/>
                        <a:t>Teams</a:t>
                      </a:r>
                      <a:endParaRPr lang="en-AU" sz="1400" dirty="0"/>
                    </a:p>
                  </a:txBody>
                  <a:tcPr vert="vert270"/>
                </a:tc>
                <a:tc>
                  <a:txBody>
                    <a:bodyPr/>
                    <a:lstStyle/>
                    <a:p>
                      <a:r>
                        <a:rPr lang="en-AU" sz="1400" dirty="0" smtClean="0"/>
                        <a:t>Financial</a:t>
                      </a:r>
                      <a:r>
                        <a:rPr lang="en-AU" sz="1400" baseline="0" dirty="0" smtClean="0"/>
                        <a:t> Management</a:t>
                      </a:r>
                      <a:endParaRPr lang="en-AU" sz="1400" dirty="0"/>
                    </a:p>
                  </a:txBody>
                  <a:tcPr vert="vert270"/>
                </a:tc>
                <a:tc>
                  <a:txBody>
                    <a:bodyPr/>
                    <a:lstStyle/>
                    <a:p>
                      <a:r>
                        <a:rPr lang="en-AU" sz="1400" dirty="0" smtClean="0"/>
                        <a:t>Resource Management</a:t>
                      </a:r>
                      <a:endParaRPr lang="en-AU" sz="1400" dirty="0"/>
                    </a:p>
                  </a:txBody>
                  <a:tcPr vert="vert270"/>
                </a:tc>
                <a:tc>
                  <a:txBody>
                    <a:bodyPr/>
                    <a:lstStyle/>
                    <a:p>
                      <a:r>
                        <a:rPr lang="en-AU" sz="1400" dirty="0" smtClean="0"/>
                        <a:t>Governance</a:t>
                      </a:r>
                      <a:endParaRPr lang="en-AU" sz="1400" dirty="0"/>
                    </a:p>
                  </a:txBody>
                  <a:tcPr vert="vert270"/>
                </a:tc>
              </a:tr>
              <a:tr h="649527">
                <a:tc>
                  <a:txBody>
                    <a:bodyPr/>
                    <a:lstStyle/>
                    <a:p>
                      <a:endParaRPr lang="en-AU" sz="1200" dirty="0" smtClean="0"/>
                    </a:p>
                    <a:p>
                      <a:r>
                        <a:rPr lang="en-AU" sz="1200" dirty="0" smtClean="0"/>
                        <a:t>Students</a:t>
                      </a:r>
                    </a:p>
                    <a:p>
                      <a:endParaRPr lang="en-AU" sz="12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smtClean="0"/>
                    </a:p>
                    <a:p>
                      <a:endParaRPr lang="en-AU" sz="1400" dirty="0" smtClean="0"/>
                    </a:p>
                    <a:p>
                      <a:endParaRPr lang="en-AU" sz="1400" dirty="0" smtClean="0"/>
                    </a:p>
                    <a:p>
                      <a:endParaRPr lang="en-AU" sz="1400"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r h="771502">
                <a:tc>
                  <a:txBody>
                    <a:bodyPr/>
                    <a:lstStyle/>
                    <a:p>
                      <a:endParaRPr lang="en-AU" sz="1200" dirty="0" smtClean="0"/>
                    </a:p>
                    <a:p>
                      <a:r>
                        <a:rPr lang="en-AU" sz="1200" dirty="0" smtClean="0"/>
                        <a:t>Teachers</a:t>
                      </a:r>
                    </a:p>
                    <a:p>
                      <a:endParaRPr lang="en-AU" sz="12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r h="649527">
                <a:tc>
                  <a:txBody>
                    <a:bodyPr/>
                    <a:lstStyle/>
                    <a:p>
                      <a:endParaRPr lang="en-AU" sz="1200" dirty="0" smtClean="0"/>
                    </a:p>
                    <a:p>
                      <a:r>
                        <a:rPr lang="en-AU" sz="1200" dirty="0" smtClean="0"/>
                        <a:t>Leaders</a:t>
                      </a:r>
                    </a:p>
                    <a:p>
                      <a:endParaRPr lang="en-AU" sz="12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smtClean="0"/>
                    </a:p>
                    <a:p>
                      <a:endParaRPr lang="en-AU" sz="1400" dirty="0" smtClean="0"/>
                    </a:p>
                    <a:p>
                      <a:endParaRPr lang="en-AU" sz="1400" dirty="0" smtClean="0"/>
                    </a:p>
                    <a:p>
                      <a:endParaRPr lang="en-AU" sz="1400"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r h="835107">
                <a:tc>
                  <a:txBody>
                    <a:bodyPr/>
                    <a:lstStyle/>
                    <a:p>
                      <a:endParaRPr lang="en-AU" sz="1200" dirty="0" smtClean="0"/>
                    </a:p>
                    <a:p>
                      <a:r>
                        <a:rPr lang="en-AU" sz="1200" dirty="0" smtClean="0"/>
                        <a:t>Community</a:t>
                      </a:r>
                    </a:p>
                    <a:p>
                      <a:endParaRPr lang="en-AU" sz="12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sz="1400"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bl>
          </a:graphicData>
        </a:graphic>
      </p:graphicFrame>
      <p:sp>
        <p:nvSpPr>
          <p:cNvPr id="3" name="Title 2"/>
          <p:cNvSpPr>
            <a:spLocks noGrp="1"/>
          </p:cNvSpPr>
          <p:nvPr>
            <p:ph type="title"/>
          </p:nvPr>
        </p:nvSpPr>
        <p:spPr>
          <a:xfrm>
            <a:off x="457200" y="0"/>
            <a:ext cx="8229600" cy="1417638"/>
          </a:xfrm>
        </p:spPr>
        <p:txBody>
          <a:bodyPr>
            <a:normAutofit/>
          </a:bodyPr>
          <a:lstStyle/>
          <a:p>
            <a:r>
              <a:rPr lang="en-AU" sz="3600" dirty="0" smtClean="0"/>
              <a:t>Action Planning Matrix:</a:t>
            </a:r>
            <a:r>
              <a:rPr lang="en-AU" dirty="0" smtClean="0"/>
              <a:t/>
            </a:r>
            <a:br>
              <a:rPr lang="en-AU" dirty="0" smtClean="0"/>
            </a:br>
            <a:r>
              <a:rPr lang="en-AU" sz="1100" dirty="0" smtClean="0"/>
              <a:t>using ‘Strategic Factors’ thinking, Graham Kenny, 2001 and ‘Systems Leadership’, Macdonald, Burke &amp; Stewart, 2006</a:t>
            </a:r>
            <a:endParaRPr lang="en-AU" sz="1100" dirty="0"/>
          </a:p>
        </p:txBody>
      </p:sp>
      <p:sp>
        <p:nvSpPr>
          <p:cNvPr id="6" name="TextBox 5"/>
          <p:cNvSpPr txBox="1"/>
          <p:nvPr/>
        </p:nvSpPr>
        <p:spPr>
          <a:xfrm>
            <a:off x="0" y="1142984"/>
            <a:ext cx="9144000" cy="369332"/>
          </a:xfrm>
          <a:prstGeom prst="rect">
            <a:avLst/>
          </a:prstGeom>
          <a:noFill/>
        </p:spPr>
        <p:txBody>
          <a:bodyPr wrap="square" rtlCol="0">
            <a:spAutoFit/>
          </a:bodyPr>
          <a:lstStyle/>
          <a:p>
            <a:pPr algn="ctr"/>
            <a:r>
              <a:rPr lang="en-AU" dirty="0" smtClean="0"/>
              <a:t>Values, Discourse &amp; Practices</a:t>
            </a:r>
            <a:endParaRPr lang="en-A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203" name="Rectangle 3"/>
          <p:cNvSpPr>
            <a:spLocks noGrp="1" noChangeArrowheads="1"/>
          </p:cNvSpPr>
          <p:nvPr>
            <p:ph idx="1"/>
          </p:nvPr>
        </p:nvSpPr>
        <p:spPr/>
        <p:txBody>
          <a:bodyPr/>
          <a:lstStyle/>
          <a:p>
            <a:endParaRPr lang="en-US" dirty="0"/>
          </a:p>
        </p:txBody>
      </p:sp>
      <p:sp>
        <p:nvSpPr>
          <p:cNvPr id="691202" name="Rectangle 2"/>
          <p:cNvSpPr>
            <a:spLocks noGrp="1" noChangeArrowheads="1"/>
          </p:cNvSpPr>
          <p:nvPr>
            <p:ph type="title"/>
          </p:nvPr>
        </p:nvSpPr>
        <p:spPr/>
        <p:txBody>
          <a:bodyPr/>
          <a:lstStyle/>
          <a:p>
            <a:r>
              <a:rPr lang="en-AU" dirty="0" smtClean="0"/>
              <a:t>A Community of Learners:</a:t>
            </a:r>
            <a:endParaRPr lang="en-AU" dirty="0"/>
          </a:p>
        </p:txBody>
      </p:sp>
      <p:pic>
        <p:nvPicPr>
          <p:cNvPr id="691204" name="Picture 4" descr="human_lanscape"/>
          <p:cNvPicPr>
            <a:picLocks noChangeAspect="1" noChangeArrowheads="1"/>
          </p:cNvPicPr>
          <p:nvPr/>
        </p:nvPicPr>
        <p:blipFill>
          <a:blip r:embed="rId2" cstate="email"/>
          <a:srcRect/>
          <a:stretch>
            <a:fillRect/>
          </a:stretch>
        </p:blipFill>
        <p:spPr bwMode="auto">
          <a:xfrm>
            <a:off x="0" y="1268413"/>
            <a:ext cx="9144000" cy="518477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7939088" cy="6858000"/>
            <a:chOff x="0" y="0"/>
            <a:chExt cx="5001" cy="4320"/>
          </a:xfrm>
        </p:grpSpPr>
        <p:pic>
          <p:nvPicPr>
            <p:cNvPr id="181251" name="Picture 3"/>
            <p:cNvPicPr>
              <a:picLocks noChangeAspect="1" noChangeArrowheads="1"/>
            </p:cNvPicPr>
            <p:nvPr/>
          </p:nvPicPr>
          <p:blipFill>
            <a:blip r:embed="rId3" cstate="email"/>
            <a:srcRect/>
            <a:stretch>
              <a:fillRect/>
            </a:stretch>
          </p:blipFill>
          <p:spPr bwMode="auto">
            <a:xfrm>
              <a:off x="0" y="0"/>
              <a:ext cx="2375" cy="4320"/>
            </a:xfrm>
            <a:prstGeom prst="rect">
              <a:avLst/>
            </a:prstGeom>
            <a:noFill/>
          </p:spPr>
        </p:pic>
        <p:sp>
          <p:nvSpPr>
            <p:cNvPr id="181252" name="Text Box 4"/>
            <p:cNvSpPr txBox="1">
              <a:spLocks noChangeArrowheads="1"/>
            </p:cNvSpPr>
            <p:nvPr/>
          </p:nvSpPr>
          <p:spPr bwMode="auto">
            <a:xfrm>
              <a:off x="2534" y="3189"/>
              <a:ext cx="2392" cy="365"/>
            </a:xfrm>
            <a:prstGeom prst="rect">
              <a:avLst/>
            </a:prstGeom>
            <a:noFill/>
            <a:ln w="9525">
              <a:noFill/>
              <a:miter lim="800000"/>
              <a:headEnd/>
              <a:tailEnd/>
            </a:ln>
            <a:effectLst/>
          </p:spPr>
          <p:txBody>
            <a:bodyPr wrap="none">
              <a:spAutoFit/>
            </a:bodyPr>
            <a:lstStyle/>
            <a:p>
              <a:r>
                <a:rPr lang="en-US" sz="3200" b="1" i="1" dirty="0">
                  <a:solidFill>
                    <a:srgbClr val="8C0508"/>
                  </a:solidFill>
                  <a:latin typeface="Palatino" pitchFamily="18" charset="0"/>
                </a:rPr>
                <a:t>INDUSTRIAL  ERA</a:t>
              </a:r>
              <a:endParaRPr lang="en-US" sz="2800" b="1" i="1" dirty="0">
                <a:solidFill>
                  <a:srgbClr val="8C0508"/>
                </a:solidFill>
                <a:latin typeface="Palatino" pitchFamily="18" charset="0"/>
              </a:endParaRPr>
            </a:p>
          </p:txBody>
        </p:sp>
        <p:sp>
          <p:nvSpPr>
            <p:cNvPr id="181253" name="Text Box 5"/>
            <p:cNvSpPr txBox="1">
              <a:spLocks noChangeArrowheads="1"/>
            </p:cNvSpPr>
            <p:nvPr/>
          </p:nvSpPr>
          <p:spPr bwMode="auto">
            <a:xfrm>
              <a:off x="2510" y="1037"/>
              <a:ext cx="2491" cy="365"/>
            </a:xfrm>
            <a:prstGeom prst="rect">
              <a:avLst/>
            </a:prstGeom>
            <a:noFill/>
            <a:ln w="9525">
              <a:noFill/>
              <a:miter lim="800000"/>
              <a:headEnd/>
              <a:tailEnd/>
            </a:ln>
            <a:effectLst/>
          </p:spPr>
          <p:txBody>
            <a:bodyPr wrap="none">
              <a:spAutoFit/>
            </a:bodyPr>
            <a:lstStyle/>
            <a:p>
              <a:r>
                <a:rPr lang="en-US" sz="3200" b="1" i="1" dirty="0">
                  <a:solidFill>
                    <a:srgbClr val="8C0508"/>
                  </a:solidFill>
                  <a:latin typeface="Palatino" pitchFamily="18" charset="0"/>
                </a:rPr>
                <a:t>KNOWLEDGE  ERA</a:t>
              </a:r>
            </a:p>
          </p:txBody>
        </p:sp>
      </p:grpSp>
      <p:sp>
        <p:nvSpPr>
          <p:cNvPr id="181254" name="Text Box 6"/>
          <p:cNvSpPr txBox="1">
            <a:spLocks noChangeArrowheads="1"/>
          </p:cNvSpPr>
          <p:nvPr/>
        </p:nvSpPr>
        <p:spPr bwMode="auto">
          <a:xfrm>
            <a:off x="771525" y="6486525"/>
            <a:ext cx="2163763" cy="396875"/>
          </a:xfrm>
          <a:prstGeom prst="rect">
            <a:avLst/>
          </a:prstGeom>
          <a:noFill/>
          <a:ln w="9525">
            <a:noFill/>
            <a:miter lim="800000"/>
            <a:headEnd/>
            <a:tailEnd/>
          </a:ln>
          <a:effectLst/>
        </p:spPr>
        <p:txBody>
          <a:bodyPr wrap="none">
            <a:spAutoFit/>
          </a:bodyPr>
          <a:lstStyle/>
          <a:p>
            <a:r>
              <a:rPr lang="en-US" sz="1800" i="1" dirty="0"/>
              <a:t>Liberation</a:t>
            </a:r>
            <a:r>
              <a:rPr lang="en-US" sz="1800" dirty="0"/>
              <a:t> </a:t>
            </a:r>
            <a:r>
              <a:rPr lang="en-US" sz="1400" dirty="0"/>
              <a:t>M.C. Escher</a:t>
            </a:r>
            <a:r>
              <a:rPr lang="en-US" sz="2000" dirty="0"/>
              <a:t> </a:t>
            </a:r>
          </a:p>
        </p:txBody>
      </p:sp>
      <p:sp>
        <p:nvSpPr>
          <p:cNvPr id="181255" name="Text Box 7"/>
          <p:cNvSpPr txBox="1">
            <a:spLocks noChangeArrowheads="1"/>
          </p:cNvSpPr>
          <p:nvPr/>
        </p:nvSpPr>
        <p:spPr bwMode="auto">
          <a:xfrm>
            <a:off x="7918450" y="6613525"/>
            <a:ext cx="1374094" cy="246221"/>
          </a:xfrm>
          <a:prstGeom prst="rect">
            <a:avLst/>
          </a:prstGeom>
          <a:noFill/>
          <a:ln w="9525">
            <a:noFill/>
            <a:miter lim="800000"/>
            <a:headEnd/>
            <a:tailEnd/>
          </a:ln>
          <a:effectLst/>
        </p:spPr>
        <p:txBody>
          <a:bodyPr wrap="none">
            <a:spAutoFit/>
          </a:bodyPr>
          <a:lstStyle/>
          <a:p>
            <a:r>
              <a:rPr lang="en-US" sz="1000" dirty="0"/>
              <a:t>© Julia Atkin, 2004</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4" name="Picture 2"/>
          <p:cNvPicPr>
            <a:picLocks noChangeAspect="1" noChangeArrowheads="1"/>
          </p:cNvPicPr>
          <p:nvPr/>
        </p:nvPicPr>
        <p:blipFill>
          <a:blip r:embed="rId3" cstate="email"/>
          <a:srcRect/>
          <a:stretch>
            <a:fillRect/>
          </a:stretch>
        </p:blipFill>
        <p:spPr bwMode="auto">
          <a:xfrm>
            <a:off x="1287463" y="352425"/>
            <a:ext cx="6426200" cy="6151563"/>
          </a:xfrm>
          <a:prstGeom prst="rect">
            <a:avLst/>
          </a:prstGeom>
          <a:noFill/>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Ed%20Dev%20-%20Ed%20Phil%20-%20The%20Circle%20of%20Learning.jpg"/>
          <p:cNvPicPr>
            <a:picLocks noGrp="1" noChangeAspect="1"/>
          </p:cNvPicPr>
          <p:nvPr>
            <p:ph idx="1"/>
          </p:nvPr>
        </p:nvPicPr>
        <p:blipFill>
          <a:blip r:embed="rId2" cstate="email"/>
          <a:stretch>
            <a:fillRect/>
          </a:stretch>
        </p:blipFill>
        <p:spPr>
          <a:xfrm>
            <a:off x="1448253" y="1481138"/>
            <a:ext cx="6247494" cy="4525962"/>
          </a:xfrm>
        </p:spPr>
      </p:pic>
      <p:sp>
        <p:nvSpPr>
          <p:cNvPr id="3" name="Title 2"/>
          <p:cNvSpPr>
            <a:spLocks noGrp="1"/>
          </p:cNvSpPr>
          <p:nvPr>
            <p:ph type="title"/>
          </p:nvPr>
        </p:nvSpPr>
        <p:spPr/>
        <p:txBody>
          <a:bodyPr>
            <a:normAutofit fontScale="90000"/>
          </a:bodyPr>
          <a:lstStyle/>
          <a:p>
            <a:r>
              <a:rPr lang="en-AU" sz="3100" dirty="0" smtClean="0"/>
              <a:t/>
            </a:r>
            <a:br>
              <a:rPr lang="en-AU" sz="3100" dirty="0" smtClean="0"/>
            </a:br>
            <a:r>
              <a:rPr lang="en-AU" sz="3100" i="1" dirty="0" smtClean="0">
                <a:solidFill>
                  <a:srgbClr val="00B0F0"/>
                </a:solidFill>
              </a:rPr>
              <a:t>Core Concepts:</a:t>
            </a:r>
            <a:br>
              <a:rPr lang="en-AU" sz="3100" i="1" dirty="0" smtClean="0">
                <a:solidFill>
                  <a:srgbClr val="00B0F0"/>
                </a:solidFill>
              </a:rPr>
            </a:br>
            <a:r>
              <a:rPr lang="en-AU" sz="3100" i="1" dirty="0" smtClean="0">
                <a:solidFill>
                  <a:srgbClr val="00B0F0"/>
                </a:solidFill>
              </a:rPr>
              <a:t>				</a:t>
            </a:r>
            <a:r>
              <a:rPr lang="en-AU" sz="1100" i="1" dirty="0" smtClean="0">
                <a:solidFill>
                  <a:srgbClr val="00B0F0"/>
                </a:solidFill>
              </a:rPr>
              <a:t>Ed%20Dev%20-%20Ed%20Phil%20-%20The%20Circle%20of%20Learning</a:t>
            </a:r>
            <a:br>
              <a:rPr lang="en-AU" sz="1100" i="1" dirty="0" smtClean="0">
                <a:solidFill>
                  <a:srgbClr val="00B0F0"/>
                </a:solidFill>
              </a:rPr>
            </a:br>
            <a:endParaRPr lang="en-AU" sz="1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Strategic Planning:</a:t>
            </a:r>
            <a:endParaRPr lang="en-AU" dirty="0"/>
          </a:p>
        </p:txBody>
      </p:sp>
      <p:pic>
        <p:nvPicPr>
          <p:cNvPr id="6" name="Content Placeholder 5"/>
          <p:cNvPicPr>
            <a:picLocks noGrp="1"/>
          </p:cNvPicPr>
          <p:nvPr>
            <p:ph idx="1"/>
          </p:nvPr>
        </p:nvPicPr>
        <p:blipFill>
          <a:blip r:embed="rId2" cstate="email"/>
          <a:srcRect/>
          <a:stretch>
            <a:fillRect/>
          </a:stretch>
        </p:blipFill>
        <p:spPr bwMode="auto">
          <a:xfrm>
            <a:off x="428596" y="1357298"/>
            <a:ext cx="8215369" cy="5214974"/>
          </a:xfrm>
          <a:prstGeom prst="rect">
            <a:avLst/>
          </a:prstGeom>
          <a:noFill/>
          <a:ln w="9525">
            <a:noFill/>
            <a:miter lim="800000"/>
            <a:headEnd/>
            <a:tailEnd/>
          </a:ln>
        </p:spPr>
      </p:pic>
      <p:sp>
        <p:nvSpPr>
          <p:cNvPr id="7" name="TextBox 6"/>
          <p:cNvSpPr txBox="1"/>
          <p:nvPr/>
        </p:nvSpPr>
        <p:spPr>
          <a:xfrm>
            <a:off x="571472" y="5929330"/>
            <a:ext cx="8072494" cy="928670"/>
          </a:xfrm>
          <a:prstGeom prst="rect">
            <a:avLst/>
          </a:prstGeom>
          <a:solidFill>
            <a:srgbClr val="0070C0"/>
          </a:solidFill>
        </p:spPr>
        <p:txBody>
          <a:bodyPr wrap="square" rtlCol="0">
            <a:spAutoFit/>
          </a:bodyPr>
          <a:lstStyle/>
          <a:p>
            <a:pPr algn="ctr"/>
            <a:endParaRPr lang="en-AU" dirty="0" smtClean="0">
              <a:solidFill>
                <a:schemeClr val="bg1"/>
              </a:solidFill>
            </a:endParaRPr>
          </a:p>
          <a:p>
            <a:pPr algn="ctr"/>
            <a:r>
              <a:rPr lang="en-AU" dirty="0" smtClean="0">
                <a:solidFill>
                  <a:schemeClr val="bg1"/>
                </a:solidFill>
              </a:rPr>
              <a:t>Performance Indicators</a:t>
            </a:r>
          </a:p>
          <a:p>
            <a:endParaRPr lang="en-AU" dirty="0">
              <a:solidFill>
                <a:schemeClr val="bg1"/>
              </a:solidFill>
            </a:endParaRPr>
          </a:p>
        </p:txBody>
      </p:sp>
      <p:sp>
        <p:nvSpPr>
          <p:cNvPr id="8" name="TextBox 7"/>
          <p:cNvSpPr txBox="1"/>
          <p:nvPr/>
        </p:nvSpPr>
        <p:spPr>
          <a:xfrm>
            <a:off x="571472" y="2214554"/>
            <a:ext cx="8072494" cy="923330"/>
          </a:xfrm>
          <a:prstGeom prst="rect">
            <a:avLst/>
          </a:prstGeom>
          <a:solidFill>
            <a:srgbClr val="0070C0"/>
          </a:solidFill>
        </p:spPr>
        <p:txBody>
          <a:bodyPr wrap="square" rtlCol="0">
            <a:spAutoFit/>
          </a:bodyPr>
          <a:lstStyle/>
          <a:p>
            <a:pPr algn="ctr"/>
            <a:endParaRPr lang="en-AU" dirty="0" smtClean="0">
              <a:solidFill>
                <a:schemeClr val="bg1"/>
              </a:solidFill>
            </a:endParaRPr>
          </a:p>
          <a:p>
            <a:pPr algn="ctr"/>
            <a:r>
              <a:rPr lang="en-AU" dirty="0" smtClean="0">
                <a:solidFill>
                  <a:schemeClr val="bg1"/>
                </a:solidFill>
              </a:rPr>
              <a:t>Community Sustainable Performance Indicators</a:t>
            </a:r>
          </a:p>
          <a:p>
            <a:pPr algn="ctr"/>
            <a:endParaRPr lang="en-AU" dirty="0">
              <a:solidFill>
                <a:schemeClr val="bg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a:xfrm>
            <a:off x="468313" y="520700"/>
            <a:ext cx="6983412" cy="633413"/>
          </a:xfrm>
        </p:spPr>
        <p:txBody>
          <a:bodyPr>
            <a:normAutofit/>
          </a:bodyPr>
          <a:lstStyle/>
          <a:p>
            <a:r>
              <a:rPr lang="en-AU" sz="2800" dirty="0" smtClean="0"/>
              <a:t>DET Strategic Factors:</a:t>
            </a:r>
            <a:endParaRPr lang="en-AU" sz="2800" dirty="0"/>
          </a:p>
        </p:txBody>
      </p:sp>
      <p:pic>
        <p:nvPicPr>
          <p:cNvPr id="587779" name="Picture 3"/>
          <p:cNvPicPr>
            <a:picLocks noChangeAspect="1" noChangeArrowheads="1"/>
          </p:cNvPicPr>
          <p:nvPr/>
        </p:nvPicPr>
        <p:blipFill>
          <a:blip r:embed="rId3" cstate="email"/>
          <a:srcRect/>
          <a:stretch>
            <a:fillRect/>
          </a:stretch>
        </p:blipFill>
        <p:spPr bwMode="auto">
          <a:xfrm>
            <a:off x="611188" y="1989138"/>
            <a:ext cx="3816350" cy="3373437"/>
          </a:xfrm>
          <a:prstGeom prst="rect">
            <a:avLst/>
          </a:prstGeom>
          <a:noFill/>
          <a:ln w="9525">
            <a:noFill/>
            <a:miter lim="800000"/>
            <a:headEnd/>
            <a:tailEnd/>
          </a:ln>
        </p:spPr>
      </p:pic>
      <p:sp>
        <p:nvSpPr>
          <p:cNvPr id="587782" name="Text Box 6"/>
          <p:cNvSpPr txBox="1">
            <a:spLocks noChangeArrowheads="1"/>
          </p:cNvSpPr>
          <p:nvPr/>
        </p:nvSpPr>
        <p:spPr bwMode="auto">
          <a:xfrm>
            <a:off x="4716463" y="2420938"/>
            <a:ext cx="3816350" cy="1917700"/>
          </a:xfrm>
          <a:prstGeom prst="rect">
            <a:avLst/>
          </a:prstGeom>
          <a:noFill/>
          <a:ln w="9525" algn="ctr">
            <a:noFill/>
            <a:miter lim="800000"/>
            <a:headEnd/>
            <a:tailEnd/>
          </a:ln>
          <a:effectLst/>
        </p:spPr>
        <p:txBody>
          <a:bodyPr>
            <a:spAutoFit/>
          </a:bodyPr>
          <a:lstStyle/>
          <a:p>
            <a:pPr algn="l"/>
            <a:r>
              <a:rPr lang="en-AU" b="1" dirty="0"/>
              <a:t>School effectiveness elements that enable daily individual and relational professional learning</a:t>
            </a:r>
            <a:r>
              <a:rPr lang="en-AU" dirty="0"/>
              <a:t>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5376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fontScale="90000"/>
          </a:bodyPr>
          <a:lstStyle/>
          <a:p>
            <a:r>
              <a:rPr lang="en-AU" dirty="0" smtClean="0"/>
              <a:t>School Data:  </a:t>
            </a:r>
            <a:r>
              <a:rPr lang="en-AU" dirty="0" smtClean="0">
                <a:solidFill>
                  <a:srgbClr val="FFC000"/>
                </a:solidFill>
              </a:rPr>
              <a:t>Where are we now?</a:t>
            </a:r>
            <a:r>
              <a:rPr lang="en-AU" dirty="0" smtClean="0"/>
              <a:t/>
            </a:r>
            <a:br>
              <a:rPr lang="en-AU" dirty="0" smtClean="0"/>
            </a:br>
            <a:r>
              <a:rPr lang="en-AU" dirty="0" smtClean="0"/>
              <a:t>				</a:t>
            </a:r>
            <a:r>
              <a:rPr lang="en-AU" sz="1600" dirty="0" smtClean="0"/>
              <a:t>Education for the Future Initiative, Chico, 1991</a:t>
            </a:r>
            <a:endParaRPr lang="en-AU" sz="16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a:xfrm>
            <a:off x="0" y="6248400"/>
            <a:ext cx="9896468" cy="609600"/>
          </a:xfrm>
        </p:spPr>
        <p:txBody>
          <a:bodyPr>
            <a:normAutofit fontScale="90000"/>
          </a:bodyPr>
          <a:lstStyle/>
          <a:p>
            <a:r>
              <a:rPr lang="en-AU" dirty="0">
                <a:solidFill>
                  <a:schemeClr val="bg1"/>
                </a:solidFill>
              </a:rPr>
              <a:t>Mythologies</a:t>
            </a:r>
          </a:p>
        </p:txBody>
      </p:sp>
      <p:grpSp>
        <p:nvGrpSpPr>
          <p:cNvPr id="2" name="Group 3"/>
          <p:cNvGrpSpPr>
            <a:grpSpLocks/>
          </p:cNvGrpSpPr>
          <p:nvPr/>
        </p:nvGrpSpPr>
        <p:grpSpPr bwMode="auto">
          <a:xfrm>
            <a:off x="4429124" y="3068638"/>
            <a:ext cx="3527425" cy="3789362"/>
            <a:chOff x="2562" y="1344"/>
            <a:chExt cx="2118" cy="2405"/>
          </a:xfrm>
        </p:grpSpPr>
        <p:pic>
          <p:nvPicPr>
            <p:cNvPr id="233476" name="Picture 4" descr="MCj04325910000[1]"/>
            <p:cNvPicPr>
              <a:picLocks noChangeAspect="1" noChangeArrowheads="1"/>
            </p:cNvPicPr>
            <p:nvPr/>
          </p:nvPicPr>
          <p:blipFill>
            <a:blip r:embed="rId2" cstate="email"/>
            <a:srcRect/>
            <a:stretch>
              <a:fillRect/>
            </a:stretch>
          </p:blipFill>
          <p:spPr bwMode="auto">
            <a:xfrm>
              <a:off x="2562" y="1344"/>
              <a:ext cx="2118" cy="2405"/>
            </a:xfrm>
            <a:prstGeom prst="rect">
              <a:avLst/>
            </a:prstGeom>
            <a:noFill/>
          </p:spPr>
        </p:pic>
        <p:sp>
          <p:nvSpPr>
            <p:cNvPr id="233477" name="Text Box 5"/>
            <p:cNvSpPr txBox="1">
              <a:spLocks noChangeArrowheads="1"/>
            </p:cNvSpPr>
            <p:nvPr/>
          </p:nvSpPr>
          <p:spPr bwMode="auto">
            <a:xfrm>
              <a:off x="3288" y="1888"/>
              <a:ext cx="907" cy="252"/>
            </a:xfrm>
            <a:prstGeom prst="rect">
              <a:avLst/>
            </a:prstGeom>
            <a:noFill/>
            <a:ln w="9525">
              <a:noFill/>
              <a:miter lim="800000"/>
              <a:headEnd/>
              <a:tailEnd/>
            </a:ln>
            <a:effectLst/>
          </p:spPr>
          <p:txBody>
            <a:bodyPr>
              <a:spAutoFit/>
            </a:bodyPr>
            <a:lstStyle/>
            <a:p>
              <a:pPr algn="ctr">
                <a:spcBef>
                  <a:spcPct val="50000"/>
                </a:spcBef>
              </a:pPr>
              <a:r>
                <a:rPr lang="en-AU" sz="2000" b="1" dirty="0">
                  <a:solidFill>
                    <a:schemeClr val="hlink"/>
                  </a:solidFill>
                </a:rPr>
                <a:t>OPINIONS</a:t>
              </a:r>
            </a:p>
          </p:txBody>
        </p:sp>
        <p:sp>
          <p:nvSpPr>
            <p:cNvPr id="233478" name="Text Box 6"/>
            <p:cNvSpPr txBox="1">
              <a:spLocks noChangeArrowheads="1"/>
            </p:cNvSpPr>
            <p:nvPr/>
          </p:nvSpPr>
          <p:spPr bwMode="auto">
            <a:xfrm>
              <a:off x="2925" y="2704"/>
              <a:ext cx="1315" cy="252"/>
            </a:xfrm>
            <a:prstGeom prst="rect">
              <a:avLst/>
            </a:prstGeom>
            <a:noFill/>
            <a:ln w="9525">
              <a:noFill/>
              <a:miter lim="800000"/>
              <a:headEnd/>
              <a:tailEnd/>
            </a:ln>
            <a:effectLst/>
          </p:spPr>
          <p:txBody>
            <a:bodyPr>
              <a:spAutoFit/>
            </a:bodyPr>
            <a:lstStyle/>
            <a:p>
              <a:pPr>
                <a:spcBef>
                  <a:spcPct val="50000"/>
                </a:spcBef>
              </a:pPr>
              <a:r>
                <a:rPr lang="en-AU" sz="2000" b="1" dirty="0">
                  <a:solidFill>
                    <a:schemeClr val="hlink"/>
                  </a:solidFill>
                </a:rPr>
                <a:t>ASSUMPTIONS</a:t>
              </a:r>
            </a:p>
          </p:txBody>
        </p:sp>
      </p:grpSp>
      <p:pic>
        <p:nvPicPr>
          <p:cNvPr id="233479" name="Picture 7" descr="MCj04325910000[1]"/>
          <p:cNvPicPr>
            <a:picLocks noChangeAspect="1" noChangeArrowheads="1"/>
          </p:cNvPicPr>
          <p:nvPr/>
        </p:nvPicPr>
        <p:blipFill>
          <a:blip r:embed="rId3" cstate="email"/>
          <a:srcRect/>
          <a:stretch>
            <a:fillRect/>
          </a:stretch>
        </p:blipFill>
        <p:spPr bwMode="auto">
          <a:xfrm>
            <a:off x="3071802" y="2000240"/>
            <a:ext cx="792162" cy="792163"/>
          </a:xfrm>
          <a:prstGeom prst="rect">
            <a:avLst/>
          </a:prstGeom>
          <a:noFill/>
        </p:spPr>
      </p:pic>
      <p:pic>
        <p:nvPicPr>
          <p:cNvPr id="233480" name="Picture 8" descr="MCj04325910000[1]"/>
          <p:cNvPicPr>
            <a:picLocks noChangeAspect="1" noChangeArrowheads="1"/>
          </p:cNvPicPr>
          <p:nvPr/>
        </p:nvPicPr>
        <p:blipFill>
          <a:blip r:embed="rId4" cstate="email"/>
          <a:srcRect/>
          <a:stretch>
            <a:fillRect/>
          </a:stretch>
        </p:blipFill>
        <p:spPr bwMode="auto">
          <a:xfrm>
            <a:off x="323850" y="2708275"/>
            <a:ext cx="574675" cy="574675"/>
          </a:xfrm>
          <a:prstGeom prst="rect">
            <a:avLst/>
          </a:prstGeom>
          <a:noFill/>
        </p:spPr>
      </p:pic>
      <p:pic>
        <p:nvPicPr>
          <p:cNvPr id="233481" name="Picture 9" descr="MCj04325910000[1]"/>
          <p:cNvPicPr>
            <a:picLocks noChangeAspect="1" noChangeArrowheads="1"/>
          </p:cNvPicPr>
          <p:nvPr/>
        </p:nvPicPr>
        <p:blipFill>
          <a:blip r:embed="rId5" cstate="email"/>
          <a:srcRect/>
          <a:stretch>
            <a:fillRect/>
          </a:stretch>
        </p:blipFill>
        <p:spPr bwMode="auto">
          <a:xfrm>
            <a:off x="2057400" y="3124200"/>
            <a:ext cx="1008062" cy="1008062"/>
          </a:xfrm>
          <a:prstGeom prst="rect">
            <a:avLst/>
          </a:prstGeom>
          <a:noFill/>
        </p:spPr>
      </p:pic>
      <p:pic>
        <p:nvPicPr>
          <p:cNvPr id="233482" name="Picture 10" descr="MCj04325910000[1]"/>
          <p:cNvPicPr>
            <a:picLocks noChangeAspect="1" noChangeArrowheads="1"/>
          </p:cNvPicPr>
          <p:nvPr/>
        </p:nvPicPr>
        <p:blipFill>
          <a:blip r:embed="rId2" cstate="email"/>
          <a:srcRect/>
          <a:stretch>
            <a:fillRect/>
          </a:stretch>
        </p:blipFill>
        <p:spPr bwMode="auto">
          <a:xfrm>
            <a:off x="152400" y="4724400"/>
            <a:ext cx="1584325" cy="1584325"/>
          </a:xfrm>
          <a:prstGeom prst="rect">
            <a:avLst/>
          </a:prstGeom>
          <a:noFill/>
        </p:spPr>
      </p:pic>
      <p:sp>
        <p:nvSpPr>
          <p:cNvPr id="233483" name="Text Box 11"/>
          <p:cNvSpPr txBox="1">
            <a:spLocks noChangeArrowheads="1"/>
          </p:cNvSpPr>
          <p:nvPr/>
        </p:nvSpPr>
        <p:spPr bwMode="auto">
          <a:xfrm>
            <a:off x="1219200" y="2667000"/>
            <a:ext cx="3457575" cy="457200"/>
          </a:xfrm>
          <a:prstGeom prst="rect">
            <a:avLst/>
          </a:prstGeom>
          <a:noFill/>
          <a:ln w="9525">
            <a:noFill/>
            <a:miter lim="800000"/>
            <a:headEnd/>
            <a:tailEnd/>
          </a:ln>
          <a:effectLst/>
        </p:spPr>
        <p:txBody>
          <a:bodyPr>
            <a:spAutoFit/>
          </a:bodyPr>
          <a:lstStyle/>
          <a:p>
            <a:pPr>
              <a:spcBef>
                <a:spcPct val="50000"/>
              </a:spcBef>
            </a:pPr>
            <a:r>
              <a:rPr lang="en-AU" sz="2400" b="1" dirty="0">
                <a:solidFill>
                  <a:srgbClr val="FF6600"/>
                </a:solidFill>
              </a:rPr>
              <a:t>PAST EXPERIENCES</a:t>
            </a:r>
          </a:p>
        </p:txBody>
      </p:sp>
      <p:sp>
        <p:nvSpPr>
          <p:cNvPr id="233484" name="Text Box 12"/>
          <p:cNvSpPr txBox="1">
            <a:spLocks noChangeArrowheads="1"/>
          </p:cNvSpPr>
          <p:nvPr/>
        </p:nvSpPr>
        <p:spPr bwMode="auto">
          <a:xfrm rot="1702632">
            <a:off x="-118775" y="3877127"/>
            <a:ext cx="4137025" cy="1200329"/>
          </a:xfrm>
          <a:prstGeom prst="rect">
            <a:avLst/>
          </a:prstGeom>
          <a:noFill/>
          <a:ln w="9525">
            <a:noFill/>
            <a:miter lim="800000"/>
            <a:headEnd/>
            <a:tailEnd/>
          </a:ln>
          <a:effectLst/>
        </p:spPr>
        <p:txBody>
          <a:bodyPr>
            <a:spAutoFit/>
          </a:bodyPr>
          <a:lstStyle/>
          <a:p>
            <a:pPr algn="ctr">
              <a:spcBef>
                <a:spcPct val="50000"/>
              </a:spcBef>
            </a:pPr>
            <a:r>
              <a:rPr lang="en-AU" sz="2400" b="1" smtClean="0">
                <a:solidFill>
                  <a:srgbClr val="FF6600"/>
                </a:solidFill>
              </a:rPr>
              <a:t>PERCEIVED </a:t>
            </a:r>
            <a:r>
              <a:rPr lang="en-AU" sz="2400" b="1" dirty="0">
                <a:solidFill>
                  <a:srgbClr val="FF6600"/>
                </a:solidFill>
              </a:rPr>
              <a:t>PATTERNS Derived Through Emotion and Logic</a:t>
            </a:r>
          </a:p>
        </p:txBody>
      </p:sp>
      <p:grpSp>
        <p:nvGrpSpPr>
          <p:cNvPr id="3" name="Group 13"/>
          <p:cNvGrpSpPr>
            <a:grpSpLocks/>
          </p:cNvGrpSpPr>
          <p:nvPr/>
        </p:nvGrpSpPr>
        <p:grpSpPr bwMode="auto">
          <a:xfrm>
            <a:off x="3563938" y="981075"/>
            <a:ext cx="5580062" cy="5184775"/>
            <a:chOff x="2245" y="618"/>
            <a:chExt cx="3515" cy="3266"/>
          </a:xfrm>
        </p:grpSpPr>
        <p:sp>
          <p:nvSpPr>
            <p:cNvPr id="233486" name="AutoShape 14"/>
            <p:cNvSpPr>
              <a:spLocks noChangeArrowheads="1"/>
            </p:cNvSpPr>
            <p:nvPr/>
          </p:nvSpPr>
          <p:spPr bwMode="auto">
            <a:xfrm>
              <a:off x="2245" y="618"/>
              <a:ext cx="3515" cy="3266"/>
            </a:xfrm>
            <a:prstGeom prst="triangle">
              <a:avLst>
                <a:gd name="adj" fmla="val 50000"/>
              </a:avLst>
            </a:prstGeom>
            <a:noFill/>
            <a:ln w="38100">
              <a:solidFill>
                <a:schemeClr val="hlink"/>
              </a:solidFill>
              <a:miter lim="800000"/>
              <a:headEnd/>
              <a:tailEnd/>
            </a:ln>
            <a:effectLst/>
          </p:spPr>
          <p:txBody>
            <a:bodyPr wrap="none" anchor="ctr"/>
            <a:lstStyle/>
            <a:p>
              <a:endParaRPr lang="en-AU" dirty="0"/>
            </a:p>
          </p:txBody>
        </p:sp>
        <p:sp>
          <p:nvSpPr>
            <p:cNvPr id="233487" name="Line 15"/>
            <p:cNvSpPr>
              <a:spLocks noChangeShapeType="1"/>
            </p:cNvSpPr>
            <p:nvPr/>
          </p:nvSpPr>
          <p:spPr bwMode="auto">
            <a:xfrm>
              <a:off x="3243" y="2069"/>
              <a:ext cx="1542" cy="0"/>
            </a:xfrm>
            <a:prstGeom prst="line">
              <a:avLst/>
            </a:prstGeom>
            <a:noFill/>
            <a:ln w="38100">
              <a:solidFill>
                <a:schemeClr val="hlink"/>
              </a:solidFill>
              <a:round/>
              <a:headEnd/>
              <a:tailEnd/>
            </a:ln>
            <a:effectLst/>
          </p:spPr>
          <p:txBody>
            <a:bodyPr/>
            <a:lstStyle/>
            <a:p>
              <a:endParaRPr lang="en-AU" dirty="0"/>
            </a:p>
          </p:txBody>
        </p:sp>
        <p:sp>
          <p:nvSpPr>
            <p:cNvPr id="233488" name="Line 16"/>
            <p:cNvSpPr>
              <a:spLocks noChangeShapeType="1"/>
            </p:cNvSpPr>
            <p:nvPr/>
          </p:nvSpPr>
          <p:spPr bwMode="auto">
            <a:xfrm>
              <a:off x="3470" y="1570"/>
              <a:ext cx="1043" cy="0"/>
            </a:xfrm>
            <a:prstGeom prst="line">
              <a:avLst/>
            </a:prstGeom>
            <a:noFill/>
            <a:ln w="38100">
              <a:solidFill>
                <a:schemeClr val="hlink"/>
              </a:solidFill>
              <a:round/>
              <a:headEnd/>
              <a:tailEnd/>
            </a:ln>
            <a:effectLst/>
          </p:spPr>
          <p:txBody>
            <a:bodyPr/>
            <a:lstStyle/>
            <a:p>
              <a:endParaRPr lang="en-AU" dirty="0"/>
            </a:p>
          </p:txBody>
        </p:sp>
        <p:sp>
          <p:nvSpPr>
            <p:cNvPr id="233489" name="Text Box 17"/>
            <p:cNvSpPr txBox="1">
              <a:spLocks noChangeArrowheads="1"/>
            </p:cNvSpPr>
            <p:nvPr/>
          </p:nvSpPr>
          <p:spPr bwMode="auto">
            <a:xfrm>
              <a:off x="3515" y="1661"/>
              <a:ext cx="998" cy="349"/>
            </a:xfrm>
            <a:prstGeom prst="rect">
              <a:avLst/>
            </a:prstGeom>
            <a:noFill/>
            <a:ln w="9525">
              <a:noFill/>
              <a:miter lim="800000"/>
              <a:headEnd/>
              <a:tailEnd/>
            </a:ln>
            <a:effectLst/>
          </p:spPr>
          <p:txBody>
            <a:bodyPr>
              <a:spAutoFit/>
            </a:bodyPr>
            <a:lstStyle/>
            <a:p>
              <a:pPr algn="ctr">
                <a:spcBef>
                  <a:spcPct val="50000"/>
                </a:spcBef>
              </a:pPr>
              <a:endParaRPr lang="en-AU" sz="1200" b="1" dirty="0" smtClean="0">
                <a:solidFill>
                  <a:schemeClr val="hlink"/>
                </a:solidFill>
              </a:endParaRPr>
            </a:p>
            <a:p>
              <a:pPr algn="ctr">
                <a:spcBef>
                  <a:spcPct val="50000"/>
                </a:spcBef>
              </a:pPr>
              <a:r>
                <a:rPr lang="en-AU" sz="1200" b="1" dirty="0" smtClean="0">
                  <a:solidFill>
                    <a:schemeClr val="hlink"/>
                  </a:solidFill>
                </a:rPr>
                <a:t>Espoused </a:t>
              </a:r>
              <a:r>
                <a:rPr lang="en-AU" sz="1200" b="1" dirty="0">
                  <a:solidFill>
                    <a:schemeClr val="hlink"/>
                  </a:solidFill>
                </a:rPr>
                <a:t>Values</a:t>
              </a:r>
            </a:p>
          </p:txBody>
        </p:sp>
        <p:sp>
          <p:nvSpPr>
            <p:cNvPr id="233490" name="Text Box 18"/>
            <p:cNvSpPr txBox="1">
              <a:spLocks noChangeArrowheads="1"/>
            </p:cNvSpPr>
            <p:nvPr/>
          </p:nvSpPr>
          <p:spPr bwMode="auto">
            <a:xfrm>
              <a:off x="3504" y="1056"/>
              <a:ext cx="953" cy="523"/>
            </a:xfrm>
            <a:prstGeom prst="rect">
              <a:avLst/>
            </a:prstGeom>
            <a:noFill/>
            <a:ln w="9525">
              <a:noFill/>
              <a:miter lim="800000"/>
              <a:headEnd/>
              <a:tailEnd/>
            </a:ln>
            <a:effectLst/>
          </p:spPr>
          <p:txBody>
            <a:bodyPr wrap="square">
              <a:spAutoFit/>
            </a:bodyPr>
            <a:lstStyle/>
            <a:p>
              <a:pPr algn="ctr">
                <a:spcBef>
                  <a:spcPct val="50000"/>
                </a:spcBef>
              </a:pPr>
              <a:r>
                <a:rPr lang="en-AU" sz="1200" b="1" dirty="0" smtClean="0">
                  <a:solidFill>
                    <a:schemeClr val="hlink"/>
                  </a:solidFill>
                </a:rPr>
                <a:t> Language </a:t>
              </a:r>
            </a:p>
            <a:p>
              <a:pPr algn="ctr">
                <a:spcBef>
                  <a:spcPct val="50000"/>
                </a:spcBef>
              </a:pPr>
              <a:r>
                <a:rPr lang="en-AU" sz="1200" b="1" dirty="0" smtClean="0">
                  <a:solidFill>
                    <a:schemeClr val="hlink"/>
                  </a:solidFill>
                </a:rPr>
                <a:t>&amp;</a:t>
              </a:r>
            </a:p>
            <a:p>
              <a:pPr algn="ctr">
                <a:spcBef>
                  <a:spcPct val="50000"/>
                </a:spcBef>
              </a:pPr>
              <a:r>
                <a:rPr lang="en-AU" sz="1200" b="1" dirty="0" smtClean="0">
                  <a:solidFill>
                    <a:schemeClr val="hlink"/>
                  </a:solidFill>
                </a:rPr>
                <a:t> Behaviours</a:t>
              </a:r>
              <a:endParaRPr lang="en-AU" sz="1200" b="1" dirty="0">
                <a:solidFill>
                  <a:schemeClr val="hlink"/>
                </a:solidFill>
              </a:endParaRPr>
            </a:p>
          </p:txBody>
        </p:sp>
      </p:grpSp>
      <p:pic>
        <p:nvPicPr>
          <p:cNvPr id="233491" name="Picture 19" descr="MCj04136180000[1]"/>
          <p:cNvPicPr>
            <a:picLocks noChangeAspect="1" noChangeArrowheads="1"/>
          </p:cNvPicPr>
          <p:nvPr/>
        </p:nvPicPr>
        <p:blipFill>
          <a:blip r:embed="rId6" cstate="email"/>
          <a:srcRect/>
          <a:stretch>
            <a:fillRect/>
          </a:stretch>
        </p:blipFill>
        <p:spPr bwMode="auto">
          <a:xfrm>
            <a:off x="5580063" y="4292600"/>
            <a:ext cx="1223962" cy="944563"/>
          </a:xfrm>
          <a:prstGeom prst="rect">
            <a:avLst/>
          </a:prstGeom>
          <a:noFill/>
        </p:spPr>
      </p:pic>
      <p:sp>
        <p:nvSpPr>
          <p:cNvPr id="20" name="TextBox 19"/>
          <p:cNvSpPr txBox="1"/>
          <p:nvPr/>
        </p:nvSpPr>
        <p:spPr>
          <a:xfrm>
            <a:off x="285720" y="285728"/>
            <a:ext cx="7486680" cy="1569660"/>
          </a:xfrm>
          <a:prstGeom prst="rect">
            <a:avLst/>
          </a:prstGeom>
          <a:noFill/>
        </p:spPr>
        <p:txBody>
          <a:bodyPr wrap="square" rtlCol="0">
            <a:spAutoFit/>
          </a:bodyPr>
          <a:lstStyle/>
          <a:p>
            <a:r>
              <a:rPr lang="en-AU" sz="3200" dirty="0" smtClean="0">
                <a:solidFill>
                  <a:srgbClr val="FFC000"/>
                </a:solidFill>
              </a:rPr>
              <a:t>Where are we now? </a:t>
            </a:r>
          </a:p>
          <a:p>
            <a:r>
              <a:rPr lang="en-AU" sz="3200" dirty="0" smtClean="0"/>
              <a:t>Our Community, </a:t>
            </a:r>
          </a:p>
          <a:p>
            <a:r>
              <a:rPr lang="en-AU" sz="3200" dirty="0" smtClean="0"/>
              <a:t>Our Culture:</a:t>
            </a:r>
            <a:endParaRPr lang="en-A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348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348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348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348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348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33491"/>
                                        </p:tgtEl>
                                        <p:attrNameLst>
                                          <p:attrName>style.visibility</p:attrName>
                                        </p:attrNameLst>
                                      </p:cBhvr>
                                      <p:to>
                                        <p:strVal val="visible"/>
                                      </p:to>
                                    </p:set>
                                    <p:animEffect transition="in" filter="dissolve">
                                      <p:cBhvr>
                                        <p:cTn id="29" dur="500"/>
                                        <p:tgtEl>
                                          <p:spTgt spid="23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8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Learning Futures:</a:t>
            </a:r>
            <a:endParaRPr lang="en-AU" dirty="0"/>
          </a:p>
        </p:txBody>
      </p:sp>
      <p:pic>
        <p:nvPicPr>
          <p:cNvPr id="6" name="Picture 2" descr="C:\Program Files\Microsoft Office\MEDIA\CAGCAT10\j0293240.wmf"/>
          <p:cNvPicPr>
            <a:picLocks noGrp="1" noChangeAspect="1" noChangeArrowheads="1"/>
          </p:cNvPicPr>
          <p:nvPr>
            <p:ph idx="1"/>
          </p:nvPr>
        </p:nvPicPr>
        <p:blipFill>
          <a:blip r:embed="rId2" cstate="email"/>
          <a:srcRect/>
          <a:stretch>
            <a:fillRect/>
          </a:stretch>
        </p:blipFill>
        <p:spPr bwMode="auto">
          <a:xfrm>
            <a:off x="3789273" y="3166675"/>
            <a:ext cx="1565453" cy="115488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81328"/>
            <a:ext cx="8686800" cy="4525963"/>
          </a:xfrm>
        </p:spPr>
        <p:txBody>
          <a:bodyPr>
            <a:normAutofit/>
          </a:bodyPr>
          <a:lstStyle/>
          <a:p>
            <a:pPr>
              <a:buNone/>
            </a:pPr>
            <a:r>
              <a:rPr lang="en-AU" sz="2400" dirty="0" smtClean="0"/>
              <a:t>Community</a:t>
            </a:r>
          </a:p>
          <a:p>
            <a:pPr>
              <a:buNone/>
            </a:pPr>
            <a:r>
              <a:rPr lang="en-AU" sz="2400" dirty="0" smtClean="0"/>
              <a:t>Values</a:t>
            </a:r>
            <a:endParaRPr lang="en-AU" sz="2400" dirty="0"/>
          </a:p>
        </p:txBody>
      </p:sp>
      <p:sp>
        <p:nvSpPr>
          <p:cNvPr id="2" name="Title 1"/>
          <p:cNvSpPr>
            <a:spLocks noGrp="1"/>
          </p:cNvSpPr>
          <p:nvPr>
            <p:ph type="title"/>
          </p:nvPr>
        </p:nvSpPr>
        <p:spPr/>
        <p:txBody>
          <a:bodyPr>
            <a:normAutofit/>
          </a:bodyPr>
          <a:lstStyle/>
          <a:p>
            <a:r>
              <a:rPr lang="en-AU" dirty="0" smtClean="0"/>
              <a:t>Teacher Professional Learning</a:t>
            </a:r>
            <a:br>
              <a:rPr lang="en-AU" dirty="0" smtClean="0"/>
            </a:br>
            <a:r>
              <a:rPr lang="en-AU" sz="2000" i="1" dirty="0" smtClean="0"/>
              <a:t>adapted from a range of experts</a:t>
            </a:r>
            <a:endParaRPr lang="en-AU" sz="2000" i="1" dirty="0"/>
          </a:p>
        </p:txBody>
      </p:sp>
      <p:sp>
        <p:nvSpPr>
          <p:cNvPr id="4" name="Oval 14"/>
          <p:cNvSpPr>
            <a:spLocks noChangeArrowheads="1"/>
          </p:cNvSpPr>
          <p:nvPr/>
        </p:nvSpPr>
        <p:spPr bwMode="auto">
          <a:xfrm>
            <a:off x="2139950" y="1428736"/>
            <a:ext cx="4341813" cy="1341656"/>
          </a:xfrm>
          <a:prstGeom prst="ellipse">
            <a:avLst/>
          </a:prstGeom>
          <a:solidFill>
            <a:srgbClr val="CC99FF"/>
          </a:solidFill>
          <a:ln w="9525">
            <a:solidFill>
              <a:schemeClr val="tx1"/>
            </a:solidFill>
            <a:round/>
            <a:headEnd/>
            <a:tailEnd/>
          </a:ln>
        </p:spPr>
        <p:txBody>
          <a:bodyPr wrap="square">
            <a:spAutoFit/>
          </a:bodyPr>
          <a:lstStyle/>
          <a:p>
            <a:pPr algn="ctr"/>
            <a:r>
              <a:rPr lang="en-US" sz="2000" b="1" dirty="0" smtClean="0">
                <a:latin typeface="Tahoma" pitchFamily="34" charset="0"/>
              </a:rPr>
              <a:t>Define</a:t>
            </a:r>
            <a:r>
              <a:rPr lang="en-US" sz="1600" b="1" dirty="0" smtClean="0">
                <a:latin typeface="Tahoma" pitchFamily="34" charset="0"/>
              </a:rPr>
              <a:t>:</a:t>
            </a:r>
            <a:endParaRPr lang="en-US" sz="1600" b="1" dirty="0">
              <a:latin typeface="Tahoma" pitchFamily="34" charset="0"/>
            </a:endParaRPr>
          </a:p>
          <a:p>
            <a:pPr algn="ctr"/>
            <a:r>
              <a:rPr lang="en-US" sz="1200" b="1" dirty="0">
                <a:latin typeface="Tahoma" pitchFamily="34" charset="0"/>
              </a:rPr>
              <a:t>Decide What to Learn </a:t>
            </a:r>
            <a:r>
              <a:rPr lang="en-US" sz="1200" b="1" dirty="0" smtClean="0">
                <a:latin typeface="Tahoma" pitchFamily="34" charset="0"/>
              </a:rPr>
              <a:t>About – becoming self aware </a:t>
            </a:r>
            <a:r>
              <a:rPr lang="en-AU" sz="1200" b="1" dirty="0" smtClean="0">
                <a:latin typeface="Tahoma" pitchFamily="34" charset="0"/>
              </a:rPr>
              <a:t>Choosing &amp; deciding</a:t>
            </a:r>
            <a:endParaRPr lang="en-US" sz="1200" b="1" dirty="0">
              <a:latin typeface="Tahoma" pitchFamily="34" charset="0"/>
              <a:sym typeface="Wingdings" pitchFamily="2" charset="2"/>
            </a:endParaRPr>
          </a:p>
        </p:txBody>
      </p:sp>
      <p:sp>
        <p:nvSpPr>
          <p:cNvPr id="5" name="Oval 15"/>
          <p:cNvSpPr>
            <a:spLocks noChangeArrowheads="1"/>
          </p:cNvSpPr>
          <p:nvPr/>
        </p:nvSpPr>
        <p:spPr bwMode="auto">
          <a:xfrm>
            <a:off x="2428860" y="2643183"/>
            <a:ext cx="3643338" cy="2250519"/>
          </a:xfrm>
          <a:prstGeom prst="ellipse">
            <a:avLst/>
          </a:prstGeom>
          <a:solidFill>
            <a:srgbClr val="FFFF00"/>
          </a:solidFill>
          <a:ln w="9525">
            <a:solidFill>
              <a:schemeClr val="tx1"/>
            </a:solidFill>
            <a:miter lim="800000"/>
            <a:headEnd/>
            <a:tailEnd/>
          </a:ln>
        </p:spPr>
        <p:txBody>
          <a:bodyPr wrap="square">
            <a:spAutoFit/>
          </a:bodyPr>
          <a:lstStyle/>
          <a:p>
            <a:pPr algn="ctr"/>
            <a:r>
              <a:rPr lang="en-US" sz="2000" b="1" dirty="0" smtClean="0">
                <a:latin typeface="Tahoma" pitchFamily="34" charset="0"/>
              </a:rPr>
              <a:t>Discover</a:t>
            </a:r>
            <a:r>
              <a:rPr lang="en-US" b="1" dirty="0" smtClean="0">
                <a:latin typeface="Tahoma" pitchFamily="34" charset="0"/>
              </a:rPr>
              <a:t>: </a:t>
            </a:r>
            <a:endParaRPr lang="en-US" b="1" dirty="0">
              <a:latin typeface="Tahoma" pitchFamily="34" charset="0"/>
            </a:endParaRPr>
          </a:p>
          <a:p>
            <a:pPr algn="ctr"/>
            <a:r>
              <a:rPr lang="en-US" sz="1400" b="1" dirty="0">
                <a:latin typeface="Tahoma" pitchFamily="34" charset="0"/>
              </a:rPr>
              <a:t>‘</a:t>
            </a:r>
            <a:r>
              <a:rPr lang="en-US" sz="1200" b="1" dirty="0">
                <a:latin typeface="Tahoma" pitchFamily="34" charset="0"/>
              </a:rPr>
              <a:t>Cast the net’</a:t>
            </a:r>
          </a:p>
          <a:p>
            <a:pPr algn="ctr"/>
            <a:r>
              <a:rPr lang="en-US" sz="1200" b="1" dirty="0">
                <a:latin typeface="Tahoma" pitchFamily="34" charset="0"/>
              </a:rPr>
              <a:t>‘Comb through stories for the Positive Core</a:t>
            </a:r>
            <a:r>
              <a:rPr lang="en-US" sz="1200" b="1" dirty="0" smtClean="0">
                <a:latin typeface="Tahoma" pitchFamily="34" charset="0"/>
              </a:rPr>
              <a:t>’</a:t>
            </a:r>
          </a:p>
          <a:p>
            <a:pPr algn="ctr"/>
            <a:r>
              <a:rPr lang="en-US" sz="1200" b="1" dirty="0" smtClean="0">
                <a:latin typeface="Tahoma" pitchFamily="34" charset="0"/>
              </a:rPr>
              <a:t>‘Evidence’</a:t>
            </a:r>
          </a:p>
          <a:p>
            <a:pPr algn="ctr"/>
            <a:r>
              <a:rPr lang="en-AU" sz="1200" b="1" dirty="0" smtClean="0">
                <a:latin typeface="Tahoma" pitchFamily="34" charset="0"/>
              </a:rPr>
              <a:t>- Observing &amp; describing </a:t>
            </a:r>
            <a:endParaRPr lang="en-US" sz="1200" b="1" dirty="0">
              <a:latin typeface="Tahoma" pitchFamily="34" charset="0"/>
            </a:endParaRPr>
          </a:p>
          <a:p>
            <a:pPr algn="ctr" eaLnBrk="0" hangingPunct="0">
              <a:buClr>
                <a:srgbClr val="FF0000"/>
              </a:buClr>
              <a:buSzPct val="110000"/>
              <a:buFont typeface="Symbol" pitchFamily="18" charset="2"/>
              <a:buNone/>
            </a:pPr>
            <a:r>
              <a:rPr lang="en-US" sz="1600" b="1" dirty="0">
                <a:solidFill>
                  <a:schemeClr val="bg1"/>
                </a:solidFill>
                <a:latin typeface="Tahoma" pitchFamily="34" charset="0"/>
              </a:rPr>
              <a:t> </a:t>
            </a:r>
          </a:p>
        </p:txBody>
      </p:sp>
      <p:sp>
        <p:nvSpPr>
          <p:cNvPr id="6" name="Oval 16"/>
          <p:cNvSpPr>
            <a:spLocks noChangeArrowheads="1"/>
          </p:cNvSpPr>
          <p:nvPr/>
        </p:nvSpPr>
        <p:spPr bwMode="auto">
          <a:xfrm>
            <a:off x="6856357" y="3352383"/>
            <a:ext cx="2287643" cy="2899708"/>
          </a:xfrm>
          <a:prstGeom prst="ellipse">
            <a:avLst/>
          </a:prstGeom>
          <a:solidFill>
            <a:srgbClr val="FFFF00"/>
          </a:solidFill>
          <a:ln w="9525">
            <a:solidFill>
              <a:schemeClr val="tx1"/>
            </a:solidFill>
            <a:miter lim="800000"/>
            <a:headEnd/>
            <a:tailEnd/>
          </a:ln>
        </p:spPr>
        <p:txBody>
          <a:bodyPr wrap="square">
            <a:spAutoFit/>
          </a:bodyPr>
          <a:lstStyle/>
          <a:p>
            <a:pPr algn="ctr"/>
            <a:r>
              <a:rPr lang="en-US" sz="2000" b="1" dirty="0">
                <a:latin typeface="Tahoma" pitchFamily="34" charset="0"/>
              </a:rPr>
              <a:t>Dream:</a:t>
            </a:r>
            <a:r>
              <a:rPr lang="en-US" sz="1600" b="1" dirty="0">
                <a:latin typeface="Tahoma" pitchFamily="34" charset="0"/>
              </a:rPr>
              <a:t> </a:t>
            </a:r>
          </a:p>
          <a:p>
            <a:pPr algn="ctr"/>
            <a:r>
              <a:rPr lang="en-US" sz="1200" b="1" dirty="0">
                <a:latin typeface="Tahoma" pitchFamily="34" charset="0"/>
              </a:rPr>
              <a:t>Dream what might be, from the</a:t>
            </a:r>
          </a:p>
          <a:p>
            <a:pPr algn="ctr"/>
            <a:r>
              <a:rPr lang="en-US" sz="1200" b="1" dirty="0">
                <a:latin typeface="Tahoma" pitchFamily="34" charset="0"/>
              </a:rPr>
              <a:t>‘Positive Core’ </a:t>
            </a:r>
            <a:r>
              <a:rPr lang="en-US" sz="1200" b="1" dirty="0" smtClean="0">
                <a:latin typeface="Tahoma" pitchFamily="34" charset="0"/>
              </a:rPr>
              <a:t>&amp; create </a:t>
            </a:r>
            <a:r>
              <a:rPr lang="en-US" sz="1200" b="1" dirty="0">
                <a:latin typeface="Tahoma" pitchFamily="34" charset="0"/>
              </a:rPr>
              <a:t>‘Provocative </a:t>
            </a:r>
            <a:r>
              <a:rPr lang="en-US" sz="1200" b="1" dirty="0" smtClean="0">
                <a:latin typeface="Tahoma" pitchFamily="34" charset="0"/>
              </a:rPr>
              <a:t>Propositions,’</a:t>
            </a:r>
          </a:p>
          <a:p>
            <a:pPr algn="ctr"/>
            <a:r>
              <a:rPr lang="en-US" sz="1200" b="1" dirty="0" smtClean="0">
                <a:latin typeface="Tahoma" pitchFamily="34" charset="0"/>
              </a:rPr>
              <a:t>‘Success Indicators’</a:t>
            </a:r>
          </a:p>
          <a:p>
            <a:pPr algn="ctr"/>
            <a:endParaRPr lang="en-US" sz="1200" b="1" dirty="0">
              <a:latin typeface="Tahoma" pitchFamily="34" charset="0"/>
            </a:endParaRPr>
          </a:p>
        </p:txBody>
      </p:sp>
      <p:sp>
        <p:nvSpPr>
          <p:cNvPr id="7" name="Oval 17"/>
          <p:cNvSpPr>
            <a:spLocks noChangeArrowheads="1"/>
          </p:cNvSpPr>
          <p:nvPr/>
        </p:nvSpPr>
        <p:spPr bwMode="auto">
          <a:xfrm>
            <a:off x="2133600" y="4572000"/>
            <a:ext cx="4119578" cy="2120682"/>
          </a:xfrm>
          <a:prstGeom prst="ellipse">
            <a:avLst/>
          </a:prstGeom>
          <a:solidFill>
            <a:srgbClr val="FFFF00"/>
          </a:solidFill>
          <a:ln w="9525">
            <a:solidFill>
              <a:schemeClr val="tx1"/>
            </a:solidFill>
            <a:miter lim="800000"/>
            <a:headEnd/>
            <a:tailEnd/>
          </a:ln>
        </p:spPr>
        <p:txBody>
          <a:bodyPr wrap="square">
            <a:spAutoFit/>
          </a:bodyPr>
          <a:lstStyle/>
          <a:p>
            <a:pPr algn="ctr"/>
            <a:r>
              <a:rPr lang="en-US" sz="2000" b="1" dirty="0">
                <a:latin typeface="Tahoma" pitchFamily="34" charset="0"/>
              </a:rPr>
              <a:t>Design</a:t>
            </a:r>
            <a:r>
              <a:rPr lang="en-US" sz="1600" b="1" dirty="0">
                <a:latin typeface="Tahoma" pitchFamily="34" charset="0"/>
              </a:rPr>
              <a:t>: </a:t>
            </a:r>
          </a:p>
          <a:p>
            <a:pPr algn="ctr"/>
            <a:r>
              <a:rPr lang="en-US" sz="1200" b="1" dirty="0">
                <a:latin typeface="Tahoma" pitchFamily="34" charset="0"/>
              </a:rPr>
              <a:t>Translate the “dream” implement </a:t>
            </a:r>
            <a:r>
              <a:rPr lang="en-US" sz="1200" b="1" dirty="0" smtClean="0">
                <a:latin typeface="Tahoma" pitchFamily="34" charset="0"/>
              </a:rPr>
              <a:t>propositions</a:t>
            </a:r>
          </a:p>
          <a:p>
            <a:pPr algn="ctr"/>
            <a:r>
              <a:rPr lang="en-US" sz="1200" b="1" dirty="0" smtClean="0">
                <a:latin typeface="Tahoma" pitchFamily="34" charset="0"/>
              </a:rPr>
              <a:t>‘Approaches, Strategies, Refining Decisions &amp; How to sustain’</a:t>
            </a:r>
          </a:p>
          <a:p>
            <a:pPr algn="ctr"/>
            <a:r>
              <a:rPr lang="en-AU" sz="1200" b="1" dirty="0" smtClean="0">
                <a:latin typeface="Tahoma" pitchFamily="34" charset="0"/>
              </a:rPr>
              <a:t>- Mapping &amp; navigating, spanning &amp; connecting</a:t>
            </a:r>
            <a:endParaRPr lang="en-US" sz="1200" b="1" dirty="0">
              <a:latin typeface="Tahoma" pitchFamily="34" charset="0"/>
            </a:endParaRPr>
          </a:p>
        </p:txBody>
      </p:sp>
      <p:sp>
        <p:nvSpPr>
          <p:cNvPr id="8" name="Oval 18"/>
          <p:cNvSpPr>
            <a:spLocks noChangeArrowheads="1"/>
          </p:cNvSpPr>
          <p:nvPr/>
        </p:nvSpPr>
        <p:spPr bwMode="auto">
          <a:xfrm>
            <a:off x="142844" y="3714752"/>
            <a:ext cx="2068536" cy="1601331"/>
          </a:xfrm>
          <a:prstGeom prst="ellipse">
            <a:avLst/>
          </a:prstGeom>
          <a:solidFill>
            <a:srgbClr val="FFFF00"/>
          </a:solidFill>
          <a:ln w="9525">
            <a:solidFill>
              <a:schemeClr val="tx1"/>
            </a:solidFill>
            <a:miter lim="800000"/>
            <a:headEnd/>
            <a:tailEnd/>
          </a:ln>
        </p:spPr>
        <p:txBody>
          <a:bodyPr wrap="square">
            <a:spAutoFit/>
          </a:bodyPr>
          <a:lstStyle/>
          <a:p>
            <a:pPr algn="ctr"/>
            <a:r>
              <a:rPr lang="en-US" sz="2000" b="1" dirty="0" smtClean="0">
                <a:latin typeface="Tahoma" pitchFamily="34" charset="0"/>
              </a:rPr>
              <a:t>Deliver</a:t>
            </a:r>
            <a:r>
              <a:rPr lang="en-US" sz="1600" b="1" dirty="0" smtClean="0">
                <a:latin typeface="Tahoma" pitchFamily="34" charset="0"/>
              </a:rPr>
              <a:t>:</a:t>
            </a:r>
            <a:endParaRPr lang="en-US" sz="1600" b="1" dirty="0">
              <a:latin typeface="Tahoma" pitchFamily="34" charset="0"/>
            </a:endParaRPr>
          </a:p>
          <a:p>
            <a:pPr algn="ctr"/>
            <a:r>
              <a:rPr lang="en-US" sz="1200" b="1" dirty="0" smtClean="0">
                <a:latin typeface="Tahoma" pitchFamily="34" charset="0"/>
              </a:rPr>
              <a:t>Implement,</a:t>
            </a:r>
            <a:endParaRPr lang="en-US" sz="1200" b="1" dirty="0">
              <a:latin typeface="Tahoma" pitchFamily="34" charset="0"/>
            </a:endParaRPr>
          </a:p>
          <a:p>
            <a:pPr algn="ctr"/>
            <a:r>
              <a:rPr lang="en-US" sz="1200" b="1" dirty="0">
                <a:latin typeface="Tahoma" pitchFamily="34" charset="0"/>
              </a:rPr>
              <a:t>Sustain the </a:t>
            </a:r>
            <a:r>
              <a:rPr lang="en-US" sz="1200" b="1" dirty="0" smtClean="0">
                <a:latin typeface="Tahoma" pitchFamily="34" charset="0"/>
              </a:rPr>
              <a:t>Change,</a:t>
            </a:r>
          </a:p>
          <a:p>
            <a:pPr algn="ctr"/>
            <a:r>
              <a:rPr lang="en-US" sz="1200" b="1" dirty="0" smtClean="0">
                <a:latin typeface="Tahoma" pitchFamily="34" charset="0"/>
              </a:rPr>
              <a:t>Assess &amp; Refine</a:t>
            </a:r>
            <a:endParaRPr lang="en-US" sz="1200" b="1" dirty="0">
              <a:latin typeface="Tahoma" pitchFamily="34" charset="0"/>
            </a:endParaRPr>
          </a:p>
        </p:txBody>
      </p:sp>
      <p:sp>
        <p:nvSpPr>
          <p:cNvPr id="9" name="Line 19"/>
          <p:cNvSpPr>
            <a:spLocks noChangeShapeType="1"/>
          </p:cNvSpPr>
          <p:nvPr/>
        </p:nvSpPr>
        <p:spPr bwMode="auto">
          <a:xfrm>
            <a:off x="5715008" y="3929066"/>
            <a:ext cx="1455743" cy="334962"/>
          </a:xfrm>
          <a:prstGeom prst="line">
            <a:avLst/>
          </a:prstGeom>
          <a:noFill/>
          <a:ln w="38100">
            <a:solidFill>
              <a:schemeClr val="tx1"/>
            </a:solidFill>
            <a:miter lim="800000"/>
            <a:headEnd/>
            <a:tailEnd type="triangle" w="med" len="med"/>
          </a:ln>
        </p:spPr>
        <p:txBody>
          <a:bodyPr wrap="none"/>
          <a:lstStyle/>
          <a:p>
            <a:endParaRPr lang="en-AU" dirty="0"/>
          </a:p>
        </p:txBody>
      </p:sp>
      <p:sp>
        <p:nvSpPr>
          <p:cNvPr id="10" name="Line 20"/>
          <p:cNvSpPr>
            <a:spLocks noChangeShapeType="1"/>
          </p:cNvSpPr>
          <p:nvPr/>
        </p:nvSpPr>
        <p:spPr bwMode="auto">
          <a:xfrm flipH="1">
            <a:off x="6286512" y="5715016"/>
            <a:ext cx="785818" cy="287338"/>
          </a:xfrm>
          <a:prstGeom prst="line">
            <a:avLst/>
          </a:prstGeom>
          <a:noFill/>
          <a:ln w="38100">
            <a:solidFill>
              <a:schemeClr val="tx1"/>
            </a:solidFill>
            <a:miter lim="800000"/>
            <a:headEnd/>
            <a:tailEnd type="triangle" w="med" len="med"/>
          </a:ln>
        </p:spPr>
        <p:txBody>
          <a:bodyPr wrap="none"/>
          <a:lstStyle/>
          <a:p>
            <a:endParaRPr lang="en-AU" dirty="0"/>
          </a:p>
        </p:txBody>
      </p:sp>
      <p:sp>
        <p:nvSpPr>
          <p:cNvPr id="11" name="Line 21"/>
          <p:cNvSpPr>
            <a:spLocks noChangeShapeType="1"/>
          </p:cNvSpPr>
          <p:nvPr/>
        </p:nvSpPr>
        <p:spPr bwMode="auto">
          <a:xfrm flipH="1" flipV="1">
            <a:off x="1643042" y="5357826"/>
            <a:ext cx="857256" cy="642942"/>
          </a:xfrm>
          <a:prstGeom prst="line">
            <a:avLst/>
          </a:prstGeom>
          <a:noFill/>
          <a:ln w="38100">
            <a:solidFill>
              <a:schemeClr val="tx1"/>
            </a:solidFill>
            <a:miter lim="800000"/>
            <a:headEnd/>
            <a:tailEnd type="triangle" w="med" len="med"/>
          </a:ln>
        </p:spPr>
        <p:txBody>
          <a:bodyPr wrap="none"/>
          <a:lstStyle/>
          <a:p>
            <a:endParaRPr lang="en-AU" dirty="0"/>
          </a:p>
        </p:txBody>
      </p:sp>
      <p:sp>
        <p:nvSpPr>
          <p:cNvPr id="12" name="Line 22"/>
          <p:cNvSpPr>
            <a:spLocks noChangeShapeType="1"/>
          </p:cNvSpPr>
          <p:nvPr/>
        </p:nvSpPr>
        <p:spPr bwMode="auto">
          <a:xfrm flipV="1">
            <a:off x="1428728" y="2000240"/>
            <a:ext cx="1143008" cy="1714512"/>
          </a:xfrm>
          <a:prstGeom prst="line">
            <a:avLst/>
          </a:prstGeom>
          <a:noFill/>
          <a:ln w="38100">
            <a:solidFill>
              <a:schemeClr val="tx1"/>
            </a:solidFill>
            <a:miter lim="800000"/>
            <a:headEnd/>
            <a:tailEnd type="triangle" w="med" len="med"/>
          </a:ln>
        </p:spPr>
        <p:txBody>
          <a:bodyPr wrap="none"/>
          <a:lstStyle/>
          <a:p>
            <a:endParaRPr lang="en-AU" dirty="0"/>
          </a:p>
        </p:txBody>
      </p:sp>
      <p:sp>
        <p:nvSpPr>
          <p:cNvPr id="13" name="Line 23"/>
          <p:cNvSpPr>
            <a:spLocks noChangeShapeType="1"/>
          </p:cNvSpPr>
          <p:nvPr/>
        </p:nvSpPr>
        <p:spPr bwMode="auto">
          <a:xfrm>
            <a:off x="4214810" y="2428868"/>
            <a:ext cx="0" cy="574676"/>
          </a:xfrm>
          <a:prstGeom prst="line">
            <a:avLst/>
          </a:prstGeom>
          <a:noFill/>
          <a:ln w="38100">
            <a:solidFill>
              <a:schemeClr val="tx1"/>
            </a:solidFill>
            <a:miter lim="800000"/>
            <a:headEnd/>
            <a:tailEnd type="triangle" w="med" len="med"/>
          </a:ln>
        </p:spPr>
        <p:txBody>
          <a:bodyPr wrap="none"/>
          <a:lstStyle/>
          <a:p>
            <a:endParaRPr lang="en-AU" dirty="0"/>
          </a:p>
        </p:txBody>
      </p:sp>
      <p:sp>
        <p:nvSpPr>
          <p:cNvPr id="14" name="TextBox 13"/>
          <p:cNvSpPr txBox="1"/>
          <p:nvPr/>
        </p:nvSpPr>
        <p:spPr>
          <a:xfrm>
            <a:off x="6858016" y="1285860"/>
            <a:ext cx="2143140" cy="1384995"/>
          </a:xfrm>
          <a:prstGeom prst="rect">
            <a:avLst/>
          </a:prstGeom>
          <a:noFill/>
        </p:spPr>
        <p:txBody>
          <a:bodyPr wrap="square" rtlCol="0">
            <a:spAutoFit/>
          </a:bodyPr>
          <a:lstStyle/>
          <a:p>
            <a:endParaRPr lang="en-AU" sz="1400" b="1" dirty="0" smtClean="0">
              <a:solidFill>
                <a:schemeClr val="accent5">
                  <a:lumMod val="50000"/>
                </a:schemeClr>
              </a:solidFill>
            </a:endParaRPr>
          </a:p>
          <a:p>
            <a:r>
              <a:rPr lang="en-AU" sz="1400" b="1" dirty="0" smtClean="0">
                <a:solidFill>
                  <a:schemeClr val="accent5">
                    <a:lumMod val="50000"/>
                  </a:schemeClr>
                </a:solidFill>
              </a:rPr>
              <a:t>NB:  Ongoing cycles throughout:</a:t>
            </a:r>
          </a:p>
          <a:p>
            <a:endParaRPr lang="en-AU" sz="1400" b="1" dirty="0" smtClean="0">
              <a:solidFill>
                <a:schemeClr val="accent5">
                  <a:lumMod val="50000"/>
                </a:schemeClr>
              </a:solidFill>
            </a:endParaRPr>
          </a:p>
          <a:p>
            <a:endParaRPr lang="en-AU" sz="1400" b="1" dirty="0" smtClean="0">
              <a:solidFill>
                <a:schemeClr val="accent5">
                  <a:lumMod val="50000"/>
                </a:schemeClr>
              </a:solidFill>
            </a:endParaRPr>
          </a:p>
          <a:p>
            <a:r>
              <a:rPr lang="en-AU" sz="1400" b="1" dirty="0" smtClean="0">
                <a:solidFill>
                  <a:schemeClr val="accent5">
                    <a:lumMod val="50000"/>
                  </a:schemeClr>
                </a:solidFill>
              </a:rPr>
              <a:t> </a:t>
            </a:r>
            <a:endParaRPr lang="en-AU" sz="1400" b="1" dirty="0">
              <a:solidFill>
                <a:schemeClr val="accent5">
                  <a:lumMod val="50000"/>
                </a:schemeClr>
              </a:solidFill>
            </a:endParaRPr>
          </a:p>
        </p:txBody>
      </p:sp>
      <p:graphicFrame>
        <p:nvGraphicFramePr>
          <p:cNvPr id="15" name="Diagram 14"/>
          <p:cNvGraphicFramePr/>
          <p:nvPr/>
        </p:nvGraphicFramePr>
        <p:xfrm>
          <a:off x="7429488" y="2071678"/>
          <a:ext cx="1714512" cy="12144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ormAutofit fontScale="90000"/>
          </a:bodyPr>
          <a:lstStyle/>
          <a:p>
            <a:pPr algn="ctr"/>
            <a:r>
              <a:rPr lang="en-AU" dirty="0" smtClean="0"/>
              <a:t>Learning Matrix – A whole school approach</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Damien:</a:t>
            </a:r>
            <a:endParaRPr lang="en-AU" dirty="0"/>
          </a:p>
        </p:txBody>
      </p:sp>
      <p:pic>
        <p:nvPicPr>
          <p:cNvPr id="4" name="Picture 2" descr="C:\Program Files\Microsoft Office\MEDIA\CAGCAT10\j0293240.wmf"/>
          <p:cNvPicPr>
            <a:picLocks noGrp="1" noChangeAspect="1" noChangeArrowheads="1"/>
          </p:cNvPicPr>
          <p:nvPr>
            <p:ph idx="1"/>
          </p:nvPr>
        </p:nvPicPr>
        <p:blipFill>
          <a:blip r:embed="rId2" cstate="email"/>
          <a:srcRect/>
          <a:stretch>
            <a:fillRect/>
          </a:stretch>
        </p:blipFill>
        <p:spPr bwMode="auto">
          <a:xfrm>
            <a:off x="3789273" y="3166675"/>
            <a:ext cx="1565453" cy="115488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2"/>
          <p:cNvSpPr>
            <a:spLocks noGrp="1" noChangeArrowheads="1"/>
          </p:cNvSpPr>
          <p:nvPr>
            <p:ph type="title" idx="4294967295"/>
          </p:nvPr>
        </p:nvSpPr>
        <p:spPr>
          <a:xfrm>
            <a:off x="0" y="277813"/>
            <a:ext cx="8229600" cy="1143000"/>
          </a:xfrm>
        </p:spPr>
        <p:txBody>
          <a:bodyPr>
            <a:normAutofit/>
          </a:bodyPr>
          <a:lstStyle/>
          <a:p>
            <a:pPr eaLnBrk="1" hangingPunct="1">
              <a:defRPr/>
            </a:pPr>
            <a:r>
              <a:rPr lang="en-GB" dirty="0" smtClean="0">
                <a:solidFill>
                  <a:schemeClr val="tx1"/>
                </a:solidFill>
              </a:rPr>
              <a:t>  The context of learning:</a:t>
            </a:r>
          </a:p>
        </p:txBody>
      </p:sp>
      <p:sp>
        <p:nvSpPr>
          <p:cNvPr id="90115" name="Text Box 3"/>
          <p:cNvSpPr txBox="1">
            <a:spLocks noChangeArrowheads="1"/>
          </p:cNvSpPr>
          <p:nvPr/>
        </p:nvSpPr>
        <p:spPr bwMode="auto">
          <a:xfrm>
            <a:off x="539750" y="5876925"/>
            <a:ext cx="7772400" cy="1173163"/>
          </a:xfrm>
          <a:prstGeom prst="rect">
            <a:avLst/>
          </a:prstGeom>
          <a:noFill/>
          <a:ln w="9525">
            <a:noFill/>
            <a:miter lim="800000"/>
            <a:headEnd/>
            <a:tailEnd/>
          </a:ln>
        </p:spPr>
        <p:txBody>
          <a:bodyPr/>
          <a:lstStyle/>
          <a:p>
            <a:pPr algn="ctr"/>
            <a:r>
              <a:rPr lang="en-GB" b="1" dirty="0"/>
              <a:t>Critical thinking, responsive learning and personal growth through</a:t>
            </a:r>
          </a:p>
          <a:p>
            <a:pPr algn="ctr"/>
            <a:r>
              <a:rPr lang="en-GB" b="1" dirty="0"/>
              <a:t>quality of teacher-pupil relationship and dialogue</a:t>
            </a:r>
          </a:p>
          <a:p>
            <a:endParaRPr lang="en-GB" sz="2000" dirty="0">
              <a:solidFill>
                <a:srgbClr val="FFFF00"/>
              </a:solidFill>
            </a:endParaRPr>
          </a:p>
        </p:txBody>
      </p:sp>
      <p:sp>
        <p:nvSpPr>
          <p:cNvPr id="90116" name="Oval 4"/>
          <p:cNvSpPr>
            <a:spLocks noChangeArrowheads="1"/>
          </p:cNvSpPr>
          <p:nvPr/>
        </p:nvSpPr>
        <p:spPr bwMode="auto">
          <a:xfrm>
            <a:off x="914400" y="1676400"/>
            <a:ext cx="3048000" cy="2971800"/>
          </a:xfrm>
          <a:prstGeom prst="ellipse">
            <a:avLst/>
          </a:prstGeom>
          <a:solidFill>
            <a:srgbClr val="CC99FF">
              <a:alpha val="50195"/>
            </a:srgbClr>
          </a:solidFill>
          <a:ln w="38100">
            <a:solidFill>
              <a:schemeClr val="tx1"/>
            </a:solidFill>
            <a:round/>
            <a:headEnd/>
            <a:tailEnd/>
          </a:ln>
        </p:spPr>
        <p:txBody>
          <a:bodyPr wrap="none" anchor="ctr"/>
          <a:lstStyle/>
          <a:p>
            <a:pPr algn="r" eaLnBrk="1" hangingPunct="1"/>
            <a:endParaRPr lang="en-GB" sz="2400">
              <a:latin typeface="Times New Roman" pitchFamily="-96" charset="0"/>
              <a:cs typeface="Times New Roman" pitchFamily="-96" charset="0"/>
            </a:endParaRPr>
          </a:p>
        </p:txBody>
      </p:sp>
      <p:sp>
        <p:nvSpPr>
          <p:cNvPr id="90117" name="Oval 5"/>
          <p:cNvSpPr>
            <a:spLocks noChangeArrowheads="1"/>
          </p:cNvSpPr>
          <p:nvPr/>
        </p:nvSpPr>
        <p:spPr bwMode="auto">
          <a:xfrm>
            <a:off x="3429000" y="1676400"/>
            <a:ext cx="3230563" cy="2743200"/>
          </a:xfrm>
          <a:prstGeom prst="ellipse">
            <a:avLst/>
          </a:prstGeom>
          <a:solidFill>
            <a:srgbClr val="99FF66">
              <a:alpha val="50195"/>
            </a:srgbClr>
          </a:solidFill>
          <a:ln w="38100">
            <a:solidFill>
              <a:schemeClr val="tx1"/>
            </a:solidFill>
            <a:round/>
            <a:headEnd/>
            <a:tailEnd/>
          </a:ln>
        </p:spPr>
        <p:txBody>
          <a:bodyPr wrap="none" anchor="ctr"/>
          <a:lstStyle/>
          <a:p>
            <a:pPr algn="ctr" eaLnBrk="1" hangingPunct="1"/>
            <a:endParaRPr lang="en-GB" sz="2400">
              <a:latin typeface="Times New Roman" pitchFamily="-96" charset="0"/>
              <a:cs typeface="Times New Roman" pitchFamily="-96" charset="0"/>
            </a:endParaRPr>
          </a:p>
        </p:txBody>
      </p:sp>
      <p:sp>
        <p:nvSpPr>
          <p:cNvPr id="90118" name="Oval 6"/>
          <p:cNvSpPr>
            <a:spLocks noChangeArrowheads="1"/>
          </p:cNvSpPr>
          <p:nvPr/>
        </p:nvSpPr>
        <p:spPr bwMode="auto">
          <a:xfrm>
            <a:off x="2051050" y="2924175"/>
            <a:ext cx="3200400" cy="2895600"/>
          </a:xfrm>
          <a:prstGeom prst="ellipse">
            <a:avLst/>
          </a:prstGeom>
          <a:solidFill>
            <a:srgbClr val="9999FF">
              <a:alpha val="50195"/>
            </a:srgbClr>
          </a:solidFill>
          <a:ln w="38100">
            <a:solidFill>
              <a:schemeClr val="tx1"/>
            </a:solidFill>
            <a:round/>
            <a:headEnd/>
            <a:tailEnd/>
          </a:ln>
        </p:spPr>
        <p:txBody>
          <a:bodyPr wrap="none" anchor="ctr"/>
          <a:lstStyle/>
          <a:p>
            <a:endParaRPr lang="en-AU"/>
          </a:p>
        </p:txBody>
      </p:sp>
      <p:sp>
        <p:nvSpPr>
          <p:cNvPr id="90119" name="Text Box 7"/>
          <p:cNvSpPr txBox="1">
            <a:spLocks noChangeArrowheads="1"/>
          </p:cNvSpPr>
          <p:nvPr/>
        </p:nvSpPr>
        <p:spPr bwMode="auto">
          <a:xfrm>
            <a:off x="4572000" y="2060575"/>
            <a:ext cx="1752600" cy="1465263"/>
          </a:xfrm>
          <a:prstGeom prst="rect">
            <a:avLst/>
          </a:prstGeom>
          <a:noFill/>
          <a:ln w="9525">
            <a:noFill/>
            <a:miter lim="800000"/>
            <a:headEnd/>
            <a:tailEnd/>
          </a:ln>
        </p:spPr>
        <p:txBody>
          <a:bodyPr>
            <a:spAutoFit/>
          </a:bodyPr>
          <a:lstStyle/>
          <a:p>
            <a:pPr algn="r" eaLnBrk="1" hangingPunct="1">
              <a:spcBef>
                <a:spcPct val="50000"/>
              </a:spcBef>
            </a:pPr>
            <a:r>
              <a:rPr lang="en-GB">
                <a:latin typeface="Verdana" pitchFamily="-96" charset="0"/>
                <a:cs typeface="Times New Roman" pitchFamily="-96" charset="0"/>
              </a:rPr>
              <a:t>The stories uncovered in the process of knowledge creation</a:t>
            </a:r>
          </a:p>
        </p:txBody>
      </p:sp>
      <p:sp>
        <p:nvSpPr>
          <p:cNvPr id="90120" name="Text Box 8"/>
          <p:cNvSpPr txBox="1">
            <a:spLocks noChangeArrowheads="1"/>
          </p:cNvSpPr>
          <p:nvPr/>
        </p:nvSpPr>
        <p:spPr bwMode="auto">
          <a:xfrm>
            <a:off x="1447800" y="2133600"/>
            <a:ext cx="1828800" cy="1554163"/>
          </a:xfrm>
          <a:prstGeom prst="rect">
            <a:avLst/>
          </a:prstGeom>
          <a:noFill/>
          <a:ln w="9525">
            <a:noFill/>
            <a:miter lim="800000"/>
            <a:headEnd/>
            <a:tailEnd/>
          </a:ln>
        </p:spPr>
        <p:txBody>
          <a:bodyPr>
            <a:spAutoFit/>
          </a:bodyPr>
          <a:lstStyle/>
          <a:p>
            <a:pPr eaLnBrk="1" hangingPunct="1"/>
            <a:r>
              <a:rPr lang="en-GB" sz="2000" dirty="0">
                <a:latin typeface="Verdana" pitchFamily="-96" charset="0"/>
                <a:cs typeface="Times New Roman" pitchFamily="-96" charset="0"/>
              </a:rPr>
              <a:t>My own story and values</a:t>
            </a:r>
          </a:p>
          <a:p>
            <a:pPr eaLnBrk="1" hangingPunct="1">
              <a:spcBef>
                <a:spcPct val="50000"/>
              </a:spcBef>
            </a:pPr>
            <a:endParaRPr lang="en-GB" sz="2400" dirty="0">
              <a:latin typeface="Times New Roman" pitchFamily="-96" charset="0"/>
              <a:cs typeface="Times New Roman" pitchFamily="-96" charset="0"/>
            </a:endParaRPr>
          </a:p>
        </p:txBody>
      </p:sp>
      <p:sp>
        <p:nvSpPr>
          <p:cNvPr id="90121" name="Text Box 9"/>
          <p:cNvSpPr txBox="1">
            <a:spLocks noChangeArrowheads="1"/>
          </p:cNvSpPr>
          <p:nvPr/>
        </p:nvSpPr>
        <p:spPr bwMode="auto">
          <a:xfrm>
            <a:off x="2743200" y="4495800"/>
            <a:ext cx="2438400" cy="1006475"/>
          </a:xfrm>
          <a:prstGeom prst="rect">
            <a:avLst/>
          </a:prstGeom>
          <a:noFill/>
          <a:ln w="9525">
            <a:noFill/>
            <a:miter lim="800000"/>
            <a:headEnd/>
            <a:tailEnd/>
          </a:ln>
        </p:spPr>
        <p:txBody>
          <a:bodyPr>
            <a:spAutoFit/>
          </a:bodyPr>
          <a:lstStyle/>
          <a:p>
            <a:pPr eaLnBrk="1" hangingPunct="1">
              <a:spcBef>
                <a:spcPct val="50000"/>
              </a:spcBef>
            </a:pPr>
            <a:r>
              <a:rPr lang="en-GB" sz="2000">
                <a:latin typeface="Verdana" pitchFamily="-96" charset="0"/>
                <a:cs typeface="Times New Roman" pitchFamily="-96" charset="0"/>
              </a:rPr>
              <a:t>The stories of my community and tradition</a:t>
            </a:r>
          </a:p>
        </p:txBody>
      </p:sp>
      <p:sp>
        <p:nvSpPr>
          <p:cNvPr id="90122" name="Line 10"/>
          <p:cNvSpPr>
            <a:spLocks noChangeShapeType="1"/>
          </p:cNvSpPr>
          <p:nvPr/>
        </p:nvSpPr>
        <p:spPr bwMode="auto">
          <a:xfrm flipV="1">
            <a:off x="1219200" y="3048000"/>
            <a:ext cx="2438400" cy="2819400"/>
          </a:xfrm>
          <a:prstGeom prst="line">
            <a:avLst/>
          </a:prstGeom>
          <a:noFill/>
          <a:ln w="38100">
            <a:solidFill>
              <a:schemeClr val="accent1"/>
            </a:solidFill>
            <a:round/>
            <a:headEnd/>
            <a:tailEnd type="triangle" w="med" len="med"/>
          </a:ln>
        </p:spPr>
        <p:txBody>
          <a:bodyPr wrap="none"/>
          <a:lstStyle/>
          <a:p>
            <a:endParaRPr lang="en-AU"/>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3082</Words>
  <Application>Microsoft Office PowerPoint</Application>
  <PresentationFormat>On-screen Show (4:3)</PresentationFormat>
  <Paragraphs>526</Paragraphs>
  <Slides>42</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Concourse</vt:lpstr>
      <vt:lpstr>Worksheet</vt:lpstr>
      <vt:lpstr>Day 2:  A Whole School Approach </vt:lpstr>
      <vt:lpstr>Leadership – our interpretations:</vt:lpstr>
      <vt:lpstr>Program for today – A Whole School Approach:</vt:lpstr>
      <vt:lpstr>Strategic Planning:</vt:lpstr>
      <vt:lpstr>Learning Futures:</vt:lpstr>
      <vt:lpstr>Teacher Professional Learning adapted from a range of experts</vt:lpstr>
      <vt:lpstr>Learning Matrix – A whole school approach</vt:lpstr>
      <vt:lpstr>Damien:</vt:lpstr>
      <vt:lpstr>  The context of learning:</vt:lpstr>
      <vt:lpstr>Morning Tea</vt:lpstr>
      <vt:lpstr>Draft PLP Action Plan:</vt:lpstr>
      <vt:lpstr>Lunch</vt:lpstr>
      <vt:lpstr>Story:</vt:lpstr>
      <vt:lpstr>Loyal Opposition:</vt:lpstr>
      <vt:lpstr>Slide 15</vt:lpstr>
      <vt:lpstr>Slide 16</vt:lpstr>
      <vt:lpstr>A Whole School Approach:</vt:lpstr>
      <vt:lpstr>Educational Belief Systems: </vt:lpstr>
      <vt:lpstr>Answering our Questions:</vt:lpstr>
      <vt:lpstr>Answering Our Questions Cont’d</vt:lpstr>
      <vt:lpstr>Answering Our Questions Cont’d</vt:lpstr>
      <vt:lpstr>  How are we going to get to where we want to be?   </vt:lpstr>
      <vt:lpstr>Action Planning Matrix: using ‘Strategic Factors’ thinking, Graham Kenny, 2001 and ‘Systems Leadership’, Macdonald, Burke &amp; Stewart, 2006</vt:lpstr>
      <vt:lpstr>Beliefs about schools:  adapted from Peter M Senge, et al, 2000</vt:lpstr>
      <vt:lpstr>Beliefs about learning: adapted from Peter M Senge, et al, 2000</vt:lpstr>
      <vt:lpstr>Slide 26</vt:lpstr>
      <vt:lpstr>Slide 27</vt:lpstr>
      <vt:lpstr>Educational Belief Systems: “kids learn best when they find the answers to their own questions” </vt:lpstr>
      <vt:lpstr>Cognitive Processor/Constructivists &amp; the others:</vt:lpstr>
      <vt:lpstr>Activity:</vt:lpstr>
      <vt:lpstr>Action Planning</vt:lpstr>
      <vt:lpstr>Leadership:</vt:lpstr>
      <vt:lpstr> Action Planning linked to behaviour – principles:     adapted from  Systems Leadership’, Macdonald, Burke &amp; Stewart, 2006</vt:lpstr>
      <vt:lpstr>Action Planning:</vt:lpstr>
      <vt:lpstr>Action Planning Matrix: using ‘Strategic Factors’ thinking, Graham Kenny, 2001 and ‘Systems Leadership’, Macdonald, Burke &amp; Stewart, 2006</vt:lpstr>
      <vt:lpstr>A Community of Learners:</vt:lpstr>
      <vt:lpstr>Slide 37</vt:lpstr>
      <vt:lpstr>Slide 38</vt:lpstr>
      <vt:lpstr> Core Concepts:     Ed%20Dev%20-%20Ed%20Phil%20-%20The%20Circle%20of%20Learning </vt:lpstr>
      <vt:lpstr>DET Strategic Factors:</vt:lpstr>
      <vt:lpstr>School Data:  Where are we now?     Education for the Future Initiative, Chico, 1991</vt:lpstr>
      <vt:lpstr>Mythologies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Day 2:  A Whole School Approach </dc:title>
  <dc:creator>Julianne Willis</dc:creator>
  <cp:lastModifiedBy>Sonya.MacKenzie</cp:lastModifiedBy>
  <cp:revision>23</cp:revision>
  <dcterms:created xsi:type="dcterms:W3CDTF">2009-11-30T06:05:51Z</dcterms:created>
  <dcterms:modified xsi:type="dcterms:W3CDTF">2009-12-09T02:28:57Z</dcterms:modified>
</cp:coreProperties>
</file>